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3" r:id="rId5"/>
    <p:sldId id="290" r:id="rId6"/>
    <p:sldId id="278" r:id="rId7"/>
    <p:sldId id="279" r:id="rId8"/>
    <p:sldId id="272" r:id="rId9"/>
    <p:sldId id="289" r:id="rId10"/>
    <p:sldId id="280" r:id="rId11"/>
    <p:sldId id="274" r:id="rId12"/>
    <p:sldId id="287" r:id="rId13"/>
    <p:sldId id="286" r:id="rId14"/>
    <p:sldId id="284" r:id="rId15"/>
    <p:sldId id="291" r:id="rId16"/>
    <p:sldId id="27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160"/>
    <a:srgbClr val="263A66"/>
    <a:srgbClr val="03ABE8"/>
    <a:srgbClr val="40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EDF8A-3441-4F1C-A92F-5951DEF736A5}" v="299" dt="2025-05-12T16:55:08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2" autoAdjust="0"/>
    <p:restoredTop sz="93991" autoAdjust="0"/>
  </p:normalViewPr>
  <p:slideViewPr>
    <p:cSldViewPr snapToGrid="0">
      <p:cViewPr varScale="1">
        <p:scale>
          <a:sx n="83" d="100"/>
          <a:sy n="83" d="100"/>
        </p:scale>
        <p:origin x="741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o Cavallo" userId="c7291da0-4af0-49fa-919f-0f158fd3924a" providerId="ADAL" clId="{4DCEDF8A-3441-4F1C-A92F-5951DEF736A5}"/>
    <pc:docChg chg="undo custSel addSld delSld modSld sldOrd delMainMaster">
      <pc:chgData name="Donato Cavallo" userId="c7291da0-4af0-49fa-919f-0f158fd3924a" providerId="ADAL" clId="{4DCEDF8A-3441-4F1C-A92F-5951DEF736A5}" dt="2025-05-12T16:56:13.479" v="3381" actId="20577"/>
      <pc:docMkLst>
        <pc:docMk/>
      </pc:docMkLst>
      <pc:sldChg chg="addSp delSp modSp mod">
        <pc:chgData name="Donato Cavallo" userId="c7291da0-4af0-49fa-919f-0f158fd3924a" providerId="ADAL" clId="{4DCEDF8A-3441-4F1C-A92F-5951DEF736A5}" dt="2025-05-12T07:22:33.557" v="228" actId="1035"/>
        <pc:sldMkLst>
          <pc:docMk/>
          <pc:sldMk cId="4027326209" sldId="263"/>
        </pc:sldMkLst>
        <pc:spChg chg="mod">
          <ac:chgData name="Donato Cavallo" userId="c7291da0-4af0-49fa-919f-0f158fd3924a" providerId="ADAL" clId="{4DCEDF8A-3441-4F1C-A92F-5951DEF736A5}" dt="2025-05-12T07:22:16.972" v="201" actId="1035"/>
          <ac:spMkLst>
            <pc:docMk/>
            <pc:sldMk cId="4027326209" sldId="263"/>
            <ac:spMk id="2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07:17:58.145" v="58" actId="20577"/>
          <ac:spMkLst>
            <pc:docMk/>
            <pc:sldMk cId="4027326209" sldId="263"/>
            <ac:spMk id="6" creationId="{05B4F6C1-7237-D840-BCD3-266F2FB3B973}"/>
          </ac:spMkLst>
        </pc:spChg>
        <pc:spChg chg="mod">
          <ac:chgData name="Donato Cavallo" userId="c7291da0-4af0-49fa-919f-0f158fd3924a" providerId="ADAL" clId="{4DCEDF8A-3441-4F1C-A92F-5951DEF736A5}" dt="2025-05-12T07:22:33.557" v="228" actId="1035"/>
          <ac:spMkLst>
            <pc:docMk/>
            <pc:sldMk cId="4027326209" sldId="263"/>
            <ac:spMk id="7" creationId="{B0241936-4D1A-C946-8B70-6B1A80E3308D}"/>
          </ac:spMkLst>
        </pc:spChg>
        <pc:picChg chg="add mod">
          <ac:chgData name="Donato Cavallo" userId="c7291da0-4af0-49fa-919f-0f158fd3924a" providerId="ADAL" clId="{4DCEDF8A-3441-4F1C-A92F-5951DEF736A5}" dt="2025-05-12T07:17:39.069" v="20" actId="1076"/>
          <ac:picMkLst>
            <pc:docMk/>
            <pc:sldMk cId="4027326209" sldId="263"/>
            <ac:picMk id="3" creationId="{59E4FB9D-BE94-A68E-56BC-006D9128F3DF}"/>
          </ac:picMkLst>
        </pc:picChg>
        <pc:picChg chg="del">
          <ac:chgData name="Donato Cavallo" userId="c7291da0-4af0-49fa-919f-0f158fd3924a" providerId="ADAL" clId="{4DCEDF8A-3441-4F1C-A92F-5951DEF736A5}" dt="2025-05-12T07:17:01.157" v="14" actId="478"/>
          <ac:picMkLst>
            <pc:docMk/>
            <pc:sldMk cId="4027326209" sldId="263"/>
            <ac:picMk id="8" creationId="{57A1C38B-9E52-6886-84EF-9D6D19AD50E7}"/>
          </ac:picMkLst>
        </pc:picChg>
      </pc:sldChg>
      <pc:sldChg chg="addSp delSp modSp del mod">
        <pc:chgData name="Donato Cavallo" userId="c7291da0-4af0-49fa-919f-0f158fd3924a" providerId="ADAL" clId="{4DCEDF8A-3441-4F1C-A92F-5951DEF736A5}" dt="2025-05-12T07:25:01.250" v="244" actId="47"/>
        <pc:sldMkLst>
          <pc:docMk/>
          <pc:sldMk cId="3543213049" sldId="269"/>
        </pc:sldMkLst>
        <pc:spChg chg="mod">
          <ac:chgData name="Donato Cavallo" userId="c7291da0-4af0-49fa-919f-0f158fd3924a" providerId="ADAL" clId="{4DCEDF8A-3441-4F1C-A92F-5951DEF736A5}" dt="2025-05-12T07:24:23.812" v="236" actId="1076"/>
          <ac:spMkLst>
            <pc:docMk/>
            <pc:sldMk cId="3543213049" sldId="269"/>
            <ac:spMk id="4" creationId="{0E78FEE1-122C-0B41-9975-961E39A7F47F}"/>
          </ac:spMkLst>
        </pc:spChg>
        <pc:picChg chg="add mod ord">
          <ac:chgData name="Donato Cavallo" userId="c7291da0-4af0-49fa-919f-0f158fd3924a" providerId="ADAL" clId="{4DCEDF8A-3441-4F1C-A92F-5951DEF736A5}" dt="2025-05-12T07:24:43.811" v="243" actId="166"/>
          <ac:picMkLst>
            <pc:docMk/>
            <pc:sldMk cId="3543213049" sldId="269"/>
            <ac:picMk id="3" creationId="{EA28B5E9-FEA8-0B84-2B99-A5E35D930634}"/>
          </ac:picMkLst>
        </pc:picChg>
        <pc:picChg chg="del">
          <ac:chgData name="Donato Cavallo" userId="c7291da0-4af0-49fa-919f-0f158fd3924a" providerId="ADAL" clId="{4DCEDF8A-3441-4F1C-A92F-5951DEF736A5}" dt="2025-05-12T07:23:26.392" v="229" actId="478"/>
          <ac:picMkLst>
            <pc:docMk/>
            <pc:sldMk cId="3543213049" sldId="269"/>
            <ac:picMk id="62" creationId="{57A1C38B-9E52-6886-84EF-9D6D19AD50E7}"/>
          </ac:picMkLst>
        </pc:picChg>
      </pc:sldChg>
      <pc:sldChg chg="del">
        <pc:chgData name="Donato Cavallo" userId="c7291da0-4af0-49fa-919f-0f158fd3924a" providerId="ADAL" clId="{4DCEDF8A-3441-4F1C-A92F-5951DEF736A5}" dt="2025-05-12T08:02:52.149" v="440" actId="47"/>
        <pc:sldMkLst>
          <pc:docMk/>
          <pc:sldMk cId="2378139738" sldId="270"/>
        </pc:sldMkLst>
      </pc:sldChg>
      <pc:sldChg chg="del">
        <pc:chgData name="Donato Cavallo" userId="c7291da0-4af0-49fa-919f-0f158fd3924a" providerId="ADAL" clId="{4DCEDF8A-3441-4F1C-A92F-5951DEF736A5}" dt="2025-05-12T08:02:26.002" v="438" actId="47"/>
        <pc:sldMkLst>
          <pc:docMk/>
          <pc:sldMk cId="1491846815" sldId="271"/>
        </pc:sldMkLst>
      </pc:sldChg>
      <pc:sldChg chg="delSp modSp mod ord">
        <pc:chgData name="Donato Cavallo" userId="c7291da0-4af0-49fa-919f-0f158fd3924a" providerId="ADAL" clId="{4DCEDF8A-3441-4F1C-A92F-5951DEF736A5}" dt="2025-05-12T16:23:58.549" v="2521"/>
        <pc:sldMkLst>
          <pc:docMk/>
          <pc:sldMk cId="2174597395" sldId="272"/>
        </pc:sldMkLst>
        <pc:spChg chg="mod">
          <ac:chgData name="Donato Cavallo" userId="c7291da0-4af0-49fa-919f-0f158fd3924a" providerId="ADAL" clId="{4DCEDF8A-3441-4F1C-A92F-5951DEF736A5}" dt="2025-05-12T09:14:42.747" v="1010" actId="14100"/>
          <ac:spMkLst>
            <pc:docMk/>
            <pc:sldMk cId="2174597395" sldId="272"/>
            <ac:spMk id="16" creationId="{C3E9BBFA-6CE4-6977-F40A-A0E443A47425}"/>
          </ac:spMkLst>
        </pc:spChg>
        <pc:spChg chg="mod">
          <ac:chgData name="Donato Cavallo" userId="c7291da0-4af0-49fa-919f-0f158fd3924a" providerId="ADAL" clId="{4DCEDF8A-3441-4F1C-A92F-5951DEF736A5}" dt="2025-05-12T09:14:22.126" v="1006" actId="14100"/>
          <ac:spMkLst>
            <pc:docMk/>
            <pc:sldMk cId="2174597395" sldId="272"/>
            <ac:spMk id="17" creationId="{3DB2A4A4-C3EE-DB86-DEF9-B292E39210B0}"/>
          </ac:spMkLst>
        </pc:spChg>
        <pc:spChg chg="mod">
          <ac:chgData name="Donato Cavallo" userId="c7291da0-4af0-49fa-919f-0f158fd3924a" providerId="ADAL" clId="{4DCEDF8A-3441-4F1C-A92F-5951DEF736A5}" dt="2025-05-12T09:15:14.277" v="1055" actId="1035"/>
          <ac:spMkLst>
            <pc:docMk/>
            <pc:sldMk cId="2174597395" sldId="272"/>
            <ac:spMk id="18" creationId="{5341EB13-90E7-C986-0CDB-9D849430830B}"/>
          </ac:spMkLst>
        </pc:spChg>
        <pc:spChg chg="mod">
          <ac:chgData name="Donato Cavallo" userId="c7291da0-4af0-49fa-919f-0f158fd3924a" providerId="ADAL" clId="{4DCEDF8A-3441-4F1C-A92F-5951DEF736A5}" dt="2025-05-12T14:47:53.104" v="1960" actId="13926"/>
          <ac:spMkLst>
            <pc:docMk/>
            <pc:sldMk cId="2174597395" sldId="272"/>
            <ac:spMk id="19" creationId="{5716D95F-A8ED-FABC-4B49-8ECB26A8E4D7}"/>
          </ac:spMkLst>
        </pc:spChg>
        <pc:spChg chg="mod">
          <ac:chgData name="Donato Cavallo" userId="c7291da0-4af0-49fa-919f-0f158fd3924a" providerId="ADAL" clId="{4DCEDF8A-3441-4F1C-A92F-5951DEF736A5}" dt="2025-05-12T14:47:48.044" v="1959" actId="13926"/>
          <ac:spMkLst>
            <pc:docMk/>
            <pc:sldMk cId="2174597395" sldId="272"/>
            <ac:spMk id="20" creationId="{69C055C7-9EA7-FFA8-C41D-14E1DC4E5E79}"/>
          </ac:spMkLst>
        </pc:spChg>
        <pc:spChg chg="mod">
          <ac:chgData name="Donato Cavallo" userId="c7291da0-4af0-49fa-919f-0f158fd3924a" providerId="ADAL" clId="{4DCEDF8A-3441-4F1C-A92F-5951DEF736A5}" dt="2025-05-12T09:14:51.004" v="1029" actId="1035"/>
          <ac:spMkLst>
            <pc:docMk/>
            <pc:sldMk cId="2174597395" sldId="272"/>
            <ac:spMk id="21" creationId="{64236761-D99C-6F0B-C2C6-A1A175235A6C}"/>
          </ac:spMkLst>
        </pc:spChg>
        <pc:spChg chg="mod">
          <ac:chgData name="Donato Cavallo" userId="c7291da0-4af0-49fa-919f-0f158fd3924a" providerId="ADAL" clId="{4DCEDF8A-3441-4F1C-A92F-5951DEF736A5}" dt="2025-05-12T09:14:51.004" v="1029" actId="1035"/>
          <ac:spMkLst>
            <pc:docMk/>
            <pc:sldMk cId="2174597395" sldId="272"/>
            <ac:spMk id="22" creationId="{352DD930-4DBF-6EB8-12E2-8203F521D7B2}"/>
          </ac:spMkLst>
        </pc:spChg>
        <pc:spChg chg="mod">
          <ac:chgData name="Donato Cavallo" userId="c7291da0-4af0-49fa-919f-0f158fd3924a" providerId="ADAL" clId="{4DCEDF8A-3441-4F1C-A92F-5951DEF736A5}" dt="2025-05-12T09:14:51.004" v="1029" actId="1035"/>
          <ac:spMkLst>
            <pc:docMk/>
            <pc:sldMk cId="2174597395" sldId="272"/>
            <ac:spMk id="23" creationId="{68E2DA7C-2AF7-EEE9-5FAD-BF398DDA6F4A}"/>
          </ac:spMkLst>
        </pc:spChg>
        <pc:spChg chg="mod">
          <ac:chgData name="Donato Cavallo" userId="c7291da0-4af0-49fa-919f-0f158fd3924a" providerId="ADAL" clId="{4DCEDF8A-3441-4F1C-A92F-5951DEF736A5}" dt="2025-05-12T14:47:57.746" v="1961" actId="13926"/>
          <ac:spMkLst>
            <pc:docMk/>
            <pc:sldMk cId="2174597395" sldId="272"/>
            <ac:spMk id="24" creationId="{07D0BCD0-09A5-DAEE-ED55-5F2FC4FB9A57}"/>
          </ac:spMkLst>
        </pc:spChg>
        <pc:spChg chg="del mod">
          <ac:chgData name="Donato Cavallo" userId="c7291da0-4af0-49fa-919f-0f158fd3924a" providerId="ADAL" clId="{4DCEDF8A-3441-4F1C-A92F-5951DEF736A5}" dt="2025-05-12T09:15:22.679" v="1057" actId="478"/>
          <ac:spMkLst>
            <pc:docMk/>
            <pc:sldMk cId="2174597395" sldId="272"/>
            <ac:spMk id="25" creationId="{FCE943E8-F210-9BD0-E896-3DFA7053B4CC}"/>
          </ac:spMkLst>
        </pc:spChg>
        <pc:spChg chg="mod">
          <ac:chgData name="Donato Cavallo" userId="c7291da0-4af0-49fa-919f-0f158fd3924a" providerId="ADAL" clId="{4DCEDF8A-3441-4F1C-A92F-5951DEF736A5}" dt="2025-05-12T14:48:07.049" v="1963" actId="6549"/>
          <ac:spMkLst>
            <pc:docMk/>
            <pc:sldMk cId="2174597395" sldId="272"/>
            <ac:spMk id="26" creationId="{36B29D80-BABD-66F1-DE67-D7E8A0B5D8A4}"/>
          </ac:spMkLst>
        </pc:spChg>
        <pc:spChg chg="mod">
          <ac:chgData name="Donato Cavallo" userId="c7291da0-4af0-49fa-919f-0f158fd3924a" providerId="ADAL" clId="{4DCEDF8A-3441-4F1C-A92F-5951DEF736A5}" dt="2025-05-12T14:48:15.010" v="1964" actId="123"/>
          <ac:spMkLst>
            <pc:docMk/>
            <pc:sldMk cId="2174597395" sldId="272"/>
            <ac:spMk id="28" creationId="{0E78FEE1-122C-0B41-9975-961E39A7F47F}"/>
          </ac:spMkLst>
        </pc:spChg>
      </pc:sldChg>
      <pc:sldChg chg="addSp delSp modSp mod ord">
        <pc:chgData name="Donato Cavallo" userId="c7291da0-4af0-49fa-919f-0f158fd3924a" providerId="ADAL" clId="{4DCEDF8A-3441-4F1C-A92F-5951DEF736A5}" dt="2025-05-12T16:22:45.743" v="2511" actId="14100"/>
        <pc:sldMkLst>
          <pc:docMk/>
          <pc:sldMk cId="2649057869" sldId="274"/>
        </pc:sldMkLst>
        <pc:spChg chg="add del">
          <ac:chgData name="Donato Cavallo" userId="c7291da0-4af0-49fa-919f-0f158fd3924a" providerId="ADAL" clId="{4DCEDF8A-3441-4F1C-A92F-5951DEF736A5}" dt="2025-05-12T09:38:34.745" v="1369" actId="22"/>
          <ac:spMkLst>
            <pc:docMk/>
            <pc:sldMk cId="2649057869" sldId="274"/>
            <ac:spMk id="3" creationId="{1B691A66-6AEF-7B2A-6CAB-CDF8892579A2}"/>
          </ac:spMkLst>
        </pc:spChg>
        <pc:spChg chg="mod">
          <ac:chgData name="Donato Cavallo" userId="c7291da0-4af0-49fa-919f-0f158fd3924a" providerId="ADAL" clId="{4DCEDF8A-3441-4F1C-A92F-5951DEF736A5}" dt="2025-05-12T09:30:12.468" v="1281" actId="404"/>
          <ac:spMkLst>
            <pc:docMk/>
            <pc:sldMk cId="2649057869" sldId="274"/>
            <ac:spMk id="15" creationId="{5341EB13-90E7-C986-0CDB-9D849430830B}"/>
          </ac:spMkLst>
        </pc:spChg>
        <pc:spChg chg="mod">
          <ac:chgData name="Donato Cavallo" userId="c7291da0-4af0-49fa-919f-0f158fd3924a" providerId="ADAL" clId="{4DCEDF8A-3441-4F1C-A92F-5951DEF736A5}" dt="2025-05-12T09:31:50.357" v="1298" actId="14100"/>
          <ac:spMkLst>
            <pc:docMk/>
            <pc:sldMk cId="2649057869" sldId="274"/>
            <ac:spMk id="17" creationId="{3DB2A4A4-C3EE-DB86-DEF9-B292E39210B0}"/>
          </ac:spMkLst>
        </pc:spChg>
        <pc:spChg chg="mod">
          <ac:chgData name="Donato Cavallo" userId="c7291da0-4af0-49fa-919f-0f158fd3924a" providerId="ADAL" clId="{4DCEDF8A-3441-4F1C-A92F-5951DEF736A5}" dt="2025-05-12T09:32:22.376" v="1313" actId="20577"/>
          <ac:spMkLst>
            <pc:docMk/>
            <pc:sldMk cId="2649057869" sldId="274"/>
            <ac:spMk id="18" creationId="{5341EB13-90E7-C986-0CDB-9D849430830B}"/>
          </ac:spMkLst>
        </pc:spChg>
        <pc:spChg chg="del mod">
          <ac:chgData name="Donato Cavallo" userId="c7291da0-4af0-49fa-919f-0f158fd3924a" providerId="ADAL" clId="{4DCEDF8A-3441-4F1C-A92F-5951DEF736A5}" dt="2025-05-12T09:31:43.943" v="1296" actId="478"/>
          <ac:spMkLst>
            <pc:docMk/>
            <pc:sldMk cId="2649057869" sldId="274"/>
            <ac:spMk id="26" creationId="{36B29D80-BABD-66F1-DE67-D7E8A0B5D8A4}"/>
          </ac:spMkLst>
        </pc:spChg>
        <pc:spChg chg="mod">
          <ac:chgData name="Donato Cavallo" userId="c7291da0-4af0-49fa-919f-0f158fd3924a" providerId="ADAL" clId="{4DCEDF8A-3441-4F1C-A92F-5951DEF736A5}" dt="2025-05-12T09:29:12.491" v="1253" actId="1076"/>
          <ac:spMkLst>
            <pc:docMk/>
            <pc:sldMk cId="2649057869" sldId="274"/>
            <ac:spMk id="27" creationId="{36B29D80-BABD-66F1-DE67-D7E8A0B5D8A4}"/>
          </ac:spMkLst>
        </pc:spChg>
        <pc:spChg chg="mod">
          <ac:chgData name="Donato Cavallo" userId="c7291da0-4af0-49fa-919f-0f158fd3924a" providerId="ADAL" clId="{4DCEDF8A-3441-4F1C-A92F-5951DEF736A5}" dt="2025-05-12T09:28:33.994" v="1231" actId="6549"/>
          <ac:spMkLst>
            <pc:docMk/>
            <pc:sldMk cId="2649057869" sldId="274"/>
            <ac:spMk id="28" creationId="{0E78FEE1-122C-0B41-9975-961E39A7F47F}"/>
          </ac:spMkLst>
        </pc:spChg>
        <pc:spChg chg="mod">
          <ac:chgData name="Donato Cavallo" userId="c7291da0-4af0-49fa-919f-0f158fd3924a" providerId="ADAL" clId="{4DCEDF8A-3441-4F1C-A92F-5951DEF736A5}" dt="2025-05-12T09:31:08.052" v="1286" actId="14100"/>
          <ac:spMkLst>
            <pc:docMk/>
            <pc:sldMk cId="2649057869" sldId="274"/>
            <ac:spMk id="29" creationId="{3DB2A4A4-C3EE-DB86-DEF9-B292E39210B0}"/>
          </ac:spMkLst>
        </pc:spChg>
        <pc:spChg chg="mod">
          <ac:chgData name="Donato Cavallo" userId="c7291da0-4af0-49fa-919f-0f158fd3924a" providerId="ADAL" clId="{4DCEDF8A-3441-4F1C-A92F-5951DEF736A5}" dt="2025-05-12T09:31:36.467" v="1295" actId="207"/>
          <ac:spMkLst>
            <pc:docMk/>
            <pc:sldMk cId="2649057869" sldId="274"/>
            <ac:spMk id="30" creationId="{5341EB13-90E7-C986-0CDB-9D849430830B}"/>
          </ac:spMkLst>
        </pc:spChg>
        <pc:spChg chg="del">
          <ac:chgData name="Donato Cavallo" userId="c7291da0-4af0-49fa-919f-0f158fd3924a" providerId="ADAL" clId="{4DCEDF8A-3441-4F1C-A92F-5951DEF736A5}" dt="2025-05-12T09:30:52.874" v="1283" actId="478"/>
          <ac:spMkLst>
            <pc:docMk/>
            <pc:sldMk cId="2649057869" sldId="274"/>
            <ac:spMk id="31" creationId="{36B29D80-BABD-66F1-DE67-D7E8A0B5D8A4}"/>
          </ac:spMkLst>
        </pc:spChg>
        <pc:picChg chg="add mod">
          <ac:chgData name="Donato Cavallo" userId="c7291da0-4af0-49fa-919f-0f158fd3924a" providerId="ADAL" clId="{4DCEDF8A-3441-4F1C-A92F-5951DEF736A5}" dt="2025-05-12T16:22:45.743" v="2511" actId="14100"/>
          <ac:picMkLst>
            <pc:docMk/>
            <pc:sldMk cId="2649057869" sldId="274"/>
            <ac:picMk id="3" creationId="{29C5BD12-271A-C00B-4B1E-20FE66B8786C}"/>
          </ac:picMkLst>
        </pc:picChg>
      </pc:sldChg>
      <pc:sldChg chg="addSp delSp modSp del mod">
        <pc:chgData name="Donato Cavallo" userId="c7291da0-4af0-49fa-919f-0f158fd3924a" providerId="ADAL" clId="{4DCEDF8A-3441-4F1C-A92F-5951DEF736A5}" dt="2025-05-12T14:54:03.354" v="1969" actId="47"/>
        <pc:sldMkLst>
          <pc:docMk/>
          <pc:sldMk cId="939334003" sldId="275"/>
        </pc:sldMkLst>
        <pc:spChg chg="mod">
          <ac:chgData name="Donato Cavallo" userId="c7291da0-4af0-49fa-919f-0f158fd3924a" providerId="ADAL" clId="{4DCEDF8A-3441-4F1C-A92F-5951DEF736A5}" dt="2025-05-12T07:34:05.786" v="279" actId="20577"/>
          <ac:spMkLst>
            <pc:docMk/>
            <pc:sldMk cId="939334003" sldId="275"/>
            <ac:spMk id="2" creationId="{00000000-0000-0000-0000-000000000000}"/>
          </ac:spMkLst>
        </pc:spChg>
        <pc:spChg chg="del mod">
          <ac:chgData name="Donato Cavallo" userId="c7291da0-4af0-49fa-919f-0f158fd3924a" providerId="ADAL" clId="{4DCEDF8A-3441-4F1C-A92F-5951DEF736A5}" dt="2025-05-12T08:57:05.039" v="884" actId="478"/>
          <ac:spMkLst>
            <pc:docMk/>
            <pc:sldMk cId="939334003" sldId="275"/>
            <ac:spMk id="3" creationId="{00000000-0000-0000-0000-000000000000}"/>
          </ac:spMkLst>
        </pc:spChg>
        <pc:spChg chg="add mod">
          <ac:chgData name="Donato Cavallo" userId="c7291da0-4af0-49fa-919f-0f158fd3924a" providerId="ADAL" clId="{4DCEDF8A-3441-4F1C-A92F-5951DEF736A5}" dt="2025-05-12T08:57:18.755" v="888" actId="1076"/>
          <ac:spMkLst>
            <pc:docMk/>
            <pc:sldMk cId="939334003" sldId="275"/>
            <ac:spMk id="4" creationId="{6C8EDFAE-F877-4DA4-0FBF-7B237C62C6A5}"/>
          </ac:spMkLst>
        </pc:spChg>
        <pc:spChg chg="add del mod">
          <ac:chgData name="Donato Cavallo" userId="c7291da0-4af0-49fa-919f-0f158fd3924a" providerId="ADAL" clId="{4DCEDF8A-3441-4F1C-A92F-5951DEF736A5}" dt="2025-05-12T08:57:07.991" v="885" actId="478"/>
          <ac:spMkLst>
            <pc:docMk/>
            <pc:sldMk cId="939334003" sldId="275"/>
            <ac:spMk id="5" creationId="{0AFF743F-DA4C-6461-21C2-B7D266891CEE}"/>
          </ac:spMkLst>
        </pc:spChg>
        <pc:spChg chg="add mod">
          <ac:chgData name="Donato Cavallo" userId="c7291da0-4af0-49fa-919f-0f158fd3924a" providerId="ADAL" clId="{4DCEDF8A-3441-4F1C-A92F-5951DEF736A5}" dt="2025-05-12T08:57:37.180" v="893" actId="14100"/>
          <ac:spMkLst>
            <pc:docMk/>
            <pc:sldMk cId="939334003" sldId="275"/>
            <ac:spMk id="6" creationId="{7CFF3696-5D19-CF24-7B0C-5E65D82C3AC5}"/>
          </ac:spMkLst>
        </pc:spChg>
        <pc:spChg chg="add mod">
          <ac:chgData name="Donato Cavallo" userId="c7291da0-4af0-49fa-919f-0f158fd3924a" providerId="ADAL" clId="{4DCEDF8A-3441-4F1C-A92F-5951DEF736A5}" dt="2025-05-12T08:57:14.095" v="887" actId="1076"/>
          <ac:spMkLst>
            <pc:docMk/>
            <pc:sldMk cId="939334003" sldId="275"/>
            <ac:spMk id="7" creationId="{8C831C2D-4659-5C53-0B48-471D35639F76}"/>
          </ac:spMkLst>
        </pc:spChg>
      </pc:sldChg>
      <pc:sldChg chg="addSp delSp modSp mod ord">
        <pc:chgData name="Donato Cavallo" userId="c7291da0-4af0-49fa-919f-0f158fd3924a" providerId="ADAL" clId="{4DCEDF8A-3441-4F1C-A92F-5951DEF736A5}" dt="2025-05-12T16:43:13.266" v="3297" actId="1076"/>
        <pc:sldMkLst>
          <pc:docMk/>
          <pc:sldMk cId="598041393" sldId="276"/>
        </pc:sldMkLst>
        <pc:spChg chg="mod">
          <ac:chgData name="Donato Cavallo" userId="c7291da0-4af0-49fa-919f-0f158fd3924a" providerId="ADAL" clId="{4DCEDF8A-3441-4F1C-A92F-5951DEF736A5}" dt="2025-05-12T15:06:49.256" v="2127" actId="313"/>
          <ac:spMkLst>
            <pc:docMk/>
            <pc:sldMk cId="598041393" sldId="276"/>
            <ac:spMk id="2" creationId="{CFCDF949-4DF0-658D-CB9B-65177A89B577}"/>
          </ac:spMkLst>
        </pc:spChg>
        <pc:spChg chg="mod">
          <ac:chgData name="Donato Cavallo" userId="c7291da0-4af0-49fa-919f-0f158fd3924a" providerId="ADAL" clId="{4DCEDF8A-3441-4F1C-A92F-5951DEF736A5}" dt="2025-05-12T16:00:04.381" v="2362" actId="1035"/>
          <ac:spMkLst>
            <pc:docMk/>
            <pc:sldMk cId="598041393" sldId="276"/>
            <ac:spMk id="3" creationId="{A3F1966A-A0D1-50DC-5875-F72831F2AEDD}"/>
          </ac:spMkLst>
        </pc:spChg>
        <pc:spChg chg="mod">
          <ac:chgData name="Donato Cavallo" userId="c7291da0-4af0-49fa-919f-0f158fd3924a" providerId="ADAL" clId="{4DCEDF8A-3441-4F1C-A92F-5951DEF736A5}" dt="2025-05-12T15:31:20.250" v="2178" actId="113"/>
          <ac:spMkLst>
            <pc:docMk/>
            <pc:sldMk cId="598041393" sldId="276"/>
            <ac:spMk id="7" creationId="{E21A257A-82EA-A88B-2BA2-AB1EA11C10B8}"/>
          </ac:spMkLst>
        </pc:spChg>
        <pc:spChg chg="mod">
          <ac:chgData name="Donato Cavallo" userId="c7291da0-4af0-49fa-919f-0f158fd3924a" providerId="ADAL" clId="{4DCEDF8A-3441-4F1C-A92F-5951DEF736A5}" dt="2025-05-12T14:38:50.991" v="1700" actId="20577"/>
          <ac:spMkLst>
            <pc:docMk/>
            <pc:sldMk cId="598041393" sldId="276"/>
            <ac:spMk id="8" creationId="{E41A4FC7-0621-7577-894F-BF95105C2AFF}"/>
          </ac:spMkLst>
        </pc:spChg>
        <pc:spChg chg="mod">
          <ac:chgData name="Donato Cavallo" userId="c7291da0-4af0-49fa-919f-0f158fd3924a" providerId="ADAL" clId="{4DCEDF8A-3441-4F1C-A92F-5951DEF736A5}" dt="2025-05-12T15:31:25.935" v="2180" actId="20577"/>
          <ac:spMkLst>
            <pc:docMk/>
            <pc:sldMk cId="598041393" sldId="276"/>
            <ac:spMk id="9" creationId="{95DAD8DA-B64B-95A1-8F58-304921B9A781}"/>
          </ac:spMkLst>
        </pc:spChg>
        <pc:spChg chg="mod">
          <ac:chgData name="Donato Cavallo" userId="c7291da0-4af0-49fa-919f-0f158fd3924a" providerId="ADAL" clId="{4DCEDF8A-3441-4F1C-A92F-5951DEF736A5}" dt="2025-05-12T14:38:55.388" v="1701"/>
          <ac:spMkLst>
            <pc:docMk/>
            <pc:sldMk cId="598041393" sldId="276"/>
            <ac:spMk id="10" creationId="{59E1C0DF-F55F-7522-0747-4F452B080192}"/>
          </ac:spMkLst>
        </pc:spChg>
        <pc:spChg chg="mod">
          <ac:chgData name="Donato Cavallo" userId="c7291da0-4af0-49fa-919f-0f158fd3924a" providerId="ADAL" clId="{4DCEDF8A-3441-4F1C-A92F-5951DEF736A5}" dt="2025-05-12T15:12:40.059" v="2169" actId="1036"/>
          <ac:spMkLst>
            <pc:docMk/>
            <pc:sldMk cId="598041393" sldId="276"/>
            <ac:spMk id="11" creationId="{FF71B310-F185-0336-EEFF-593301D496AE}"/>
          </ac:spMkLst>
        </pc:spChg>
        <pc:spChg chg="mod">
          <ac:chgData name="Donato Cavallo" userId="c7291da0-4af0-49fa-919f-0f158fd3924a" providerId="ADAL" clId="{4DCEDF8A-3441-4F1C-A92F-5951DEF736A5}" dt="2025-05-12T15:59:35.216" v="2351" actId="20577"/>
          <ac:spMkLst>
            <pc:docMk/>
            <pc:sldMk cId="598041393" sldId="276"/>
            <ac:spMk id="12" creationId="{A27C6E5E-22D9-1DA6-2037-9F817067929B}"/>
          </ac:spMkLst>
        </pc:spChg>
        <pc:spChg chg="add mod">
          <ac:chgData name="Donato Cavallo" userId="c7291da0-4af0-49fa-919f-0f158fd3924a" providerId="ADAL" clId="{4DCEDF8A-3441-4F1C-A92F-5951DEF736A5}" dt="2025-05-12T15:59:44.319" v="2352" actId="1076"/>
          <ac:spMkLst>
            <pc:docMk/>
            <pc:sldMk cId="598041393" sldId="276"/>
            <ac:spMk id="17" creationId="{FF320A01-AA4D-781A-6F21-41CF83DB2AA6}"/>
          </ac:spMkLst>
        </pc:spChg>
        <pc:spChg chg="mod">
          <ac:chgData name="Donato Cavallo" userId="c7291da0-4af0-49fa-919f-0f158fd3924a" providerId="ADAL" clId="{4DCEDF8A-3441-4F1C-A92F-5951DEF736A5}" dt="2025-05-12T16:00:49.476" v="2387" actId="113"/>
          <ac:spMkLst>
            <pc:docMk/>
            <pc:sldMk cId="598041393" sldId="276"/>
            <ac:spMk id="20" creationId="{FC969923-DF1F-F185-34A4-BFBC4A25603F}"/>
          </ac:spMkLst>
        </pc:spChg>
        <pc:spChg chg="mod">
          <ac:chgData name="Donato Cavallo" userId="c7291da0-4af0-49fa-919f-0f158fd3924a" providerId="ADAL" clId="{4DCEDF8A-3441-4F1C-A92F-5951DEF736A5}" dt="2025-05-12T16:00:34.822" v="2366"/>
          <ac:spMkLst>
            <pc:docMk/>
            <pc:sldMk cId="598041393" sldId="276"/>
            <ac:spMk id="21" creationId="{B8E6F721-76F1-7F76-8F25-6469FCD8B48C}"/>
          </ac:spMkLst>
        </pc:spChg>
        <pc:spChg chg="mod">
          <ac:chgData name="Donato Cavallo" userId="c7291da0-4af0-49fa-919f-0f158fd3924a" providerId="ADAL" clId="{4DCEDF8A-3441-4F1C-A92F-5951DEF736A5}" dt="2025-05-12T16:00:34.822" v="2366"/>
          <ac:spMkLst>
            <pc:docMk/>
            <pc:sldMk cId="598041393" sldId="276"/>
            <ac:spMk id="22" creationId="{34B68B7C-75AF-E58C-CA12-89F2DE22E7DD}"/>
          </ac:spMkLst>
        </pc:spChg>
        <pc:grpChg chg="del">
          <ac:chgData name="Donato Cavallo" userId="c7291da0-4af0-49fa-919f-0f158fd3924a" providerId="ADAL" clId="{4DCEDF8A-3441-4F1C-A92F-5951DEF736A5}" dt="2025-05-12T16:00:23.160" v="2363" actId="478"/>
          <ac:grpSpMkLst>
            <pc:docMk/>
            <pc:sldMk cId="598041393" sldId="276"/>
            <ac:grpSpMk id="4" creationId="{547AE4B8-2CFB-21C3-AB46-BD9825A0B507}"/>
          </ac:grpSpMkLst>
        </pc:grpChg>
        <pc:grpChg chg="add mod">
          <ac:chgData name="Donato Cavallo" userId="c7291da0-4af0-49fa-919f-0f158fd3924a" providerId="ADAL" clId="{4DCEDF8A-3441-4F1C-A92F-5951DEF736A5}" dt="2025-05-12T16:00:39.829" v="2386" actId="1036"/>
          <ac:grpSpMkLst>
            <pc:docMk/>
            <pc:sldMk cId="598041393" sldId="276"/>
            <ac:grpSpMk id="18" creationId="{27D42B58-387C-B56C-A54C-347B2722A213}"/>
          </ac:grpSpMkLst>
        </pc:grpChg>
        <pc:grpChg chg="mod">
          <ac:chgData name="Donato Cavallo" userId="c7291da0-4af0-49fa-919f-0f158fd3924a" providerId="ADAL" clId="{4DCEDF8A-3441-4F1C-A92F-5951DEF736A5}" dt="2025-05-12T16:00:34.822" v="2366"/>
          <ac:grpSpMkLst>
            <pc:docMk/>
            <pc:sldMk cId="598041393" sldId="276"/>
            <ac:grpSpMk id="19" creationId="{A5B5EDEA-F1BF-5B27-F0D1-B89236BBD1D4}"/>
          </ac:grpSpMkLst>
        </pc:grpChg>
        <pc:picChg chg="del">
          <ac:chgData name="Donato Cavallo" userId="c7291da0-4af0-49fa-919f-0f158fd3924a" providerId="ADAL" clId="{4DCEDF8A-3441-4F1C-A92F-5951DEF736A5}" dt="2025-05-12T16:00:24.295" v="2364" actId="478"/>
          <ac:picMkLst>
            <pc:docMk/>
            <pc:sldMk cId="598041393" sldId="276"/>
            <ac:picMk id="14" creationId="{AB19EC48-BD7C-D37E-58C2-8EE37C2B7F68}"/>
          </ac:picMkLst>
        </pc:picChg>
        <pc:picChg chg="del">
          <ac:chgData name="Donato Cavallo" userId="c7291da0-4af0-49fa-919f-0f158fd3924a" providerId="ADAL" clId="{4DCEDF8A-3441-4F1C-A92F-5951DEF736A5}" dt="2025-05-12T16:00:25.233" v="2365" actId="478"/>
          <ac:picMkLst>
            <pc:docMk/>
            <pc:sldMk cId="598041393" sldId="276"/>
            <ac:picMk id="15" creationId="{0C6F14CA-300E-94BD-B1D8-F380FCFD413D}"/>
          </ac:picMkLst>
        </pc:picChg>
        <pc:picChg chg="add mod">
          <ac:chgData name="Donato Cavallo" userId="c7291da0-4af0-49fa-919f-0f158fd3924a" providerId="ADAL" clId="{4DCEDF8A-3441-4F1C-A92F-5951DEF736A5}" dt="2025-05-12T16:43:13.266" v="3297" actId="1076"/>
          <ac:picMkLst>
            <pc:docMk/>
            <pc:sldMk cId="598041393" sldId="276"/>
            <ac:picMk id="30" creationId="{9EB2DFD3-E230-8D99-2D25-3B7FCC79F299}"/>
          </ac:picMkLst>
        </pc:picChg>
      </pc:sldChg>
      <pc:sldChg chg="modSp del mod ord">
        <pc:chgData name="Donato Cavallo" userId="c7291da0-4af0-49fa-919f-0f158fd3924a" providerId="ADAL" clId="{4DCEDF8A-3441-4F1C-A92F-5951DEF736A5}" dt="2025-05-12T16:04:16.026" v="2440" actId="47"/>
        <pc:sldMkLst>
          <pc:docMk/>
          <pc:sldMk cId="3921834693" sldId="277"/>
        </pc:sldMkLst>
        <pc:spChg chg="mod">
          <ac:chgData name="Donato Cavallo" userId="c7291da0-4af0-49fa-919f-0f158fd3924a" providerId="ADAL" clId="{4DCEDF8A-3441-4F1C-A92F-5951DEF736A5}" dt="2025-05-12T14:42:07.946" v="1744" actId="404"/>
          <ac:spMkLst>
            <pc:docMk/>
            <pc:sldMk cId="3921834693" sldId="277"/>
            <ac:spMk id="7" creationId="{88DEA44E-BAE4-323F-BDC3-25BBD471E168}"/>
          </ac:spMkLst>
        </pc:spChg>
        <pc:spChg chg="mod">
          <ac:chgData name="Donato Cavallo" userId="c7291da0-4af0-49fa-919f-0f158fd3924a" providerId="ADAL" clId="{4DCEDF8A-3441-4F1C-A92F-5951DEF736A5}" dt="2025-05-12T14:41:52.504" v="1725" actId="20577"/>
          <ac:spMkLst>
            <pc:docMk/>
            <pc:sldMk cId="3921834693" sldId="277"/>
            <ac:spMk id="11" creationId="{FC8D49A2-ED3E-24BE-7023-423909D36572}"/>
          </ac:spMkLst>
        </pc:spChg>
        <pc:spChg chg="mod">
          <ac:chgData name="Donato Cavallo" userId="c7291da0-4af0-49fa-919f-0f158fd3924a" providerId="ADAL" clId="{4DCEDF8A-3441-4F1C-A92F-5951DEF736A5}" dt="2025-05-12T14:42:01.915" v="1736" actId="20577"/>
          <ac:spMkLst>
            <pc:docMk/>
            <pc:sldMk cId="3921834693" sldId="277"/>
            <ac:spMk id="15" creationId="{BC591337-B862-4729-80EA-7E4ACB125E49}"/>
          </ac:spMkLst>
        </pc:spChg>
      </pc:sldChg>
      <pc:sldChg chg="addSp modSp mod">
        <pc:chgData name="Donato Cavallo" userId="c7291da0-4af0-49fa-919f-0f158fd3924a" providerId="ADAL" clId="{4DCEDF8A-3441-4F1C-A92F-5951DEF736A5}" dt="2025-05-12T07:33:43.390" v="256" actId="14100"/>
        <pc:sldMkLst>
          <pc:docMk/>
          <pc:sldMk cId="1701786095" sldId="278"/>
        </pc:sldMkLst>
        <pc:spChg chg="mod">
          <ac:chgData name="Donato Cavallo" userId="c7291da0-4af0-49fa-919f-0f158fd3924a" providerId="ADAL" clId="{4DCEDF8A-3441-4F1C-A92F-5951DEF736A5}" dt="2025-05-12T07:33:17.481" v="255" actId="1076"/>
          <ac:spMkLst>
            <pc:docMk/>
            <pc:sldMk cId="1701786095" sldId="278"/>
            <ac:spMk id="4" creationId="{00000000-0000-0000-0000-000000000000}"/>
          </ac:spMkLst>
        </pc:spChg>
        <pc:picChg chg="add mod">
          <ac:chgData name="Donato Cavallo" userId="c7291da0-4af0-49fa-919f-0f158fd3924a" providerId="ADAL" clId="{4DCEDF8A-3441-4F1C-A92F-5951DEF736A5}" dt="2025-05-12T07:33:43.390" v="256" actId="14100"/>
          <ac:picMkLst>
            <pc:docMk/>
            <pc:sldMk cId="1701786095" sldId="278"/>
            <ac:picMk id="6" creationId="{8F0155A1-75DC-78FA-5C9E-E37F4EF316CE}"/>
          </ac:picMkLst>
        </pc:picChg>
      </pc:sldChg>
      <pc:sldChg chg="addSp modSp mod ord">
        <pc:chgData name="Donato Cavallo" userId="c7291da0-4af0-49fa-919f-0f158fd3924a" providerId="ADAL" clId="{4DCEDF8A-3441-4F1C-A92F-5951DEF736A5}" dt="2025-05-12T14:59:49.012" v="2083" actId="14100"/>
        <pc:sldMkLst>
          <pc:docMk/>
          <pc:sldMk cId="3723892596" sldId="279"/>
        </pc:sldMkLst>
        <pc:spChg chg="mod">
          <ac:chgData name="Donato Cavallo" userId="c7291da0-4af0-49fa-919f-0f158fd3924a" providerId="ADAL" clId="{4DCEDF8A-3441-4F1C-A92F-5951DEF736A5}" dt="2025-05-12T14:59:35.734" v="2080" actId="14100"/>
          <ac:spMkLst>
            <pc:docMk/>
            <pc:sldMk cId="3723892596" sldId="279"/>
            <ac:spMk id="2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14:58:46.319" v="2075" actId="1037"/>
          <ac:spMkLst>
            <pc:docMk/>
            <pc:sldMk cId="3723892596" sldId="279"/>
            <ac:spMk id="3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14:58:46.319" v="2075" actId="1037"/>
          <ac:spMkLst>
            <pc:docMk/>
            <pc:sldMk cId="3723892596" sldId="279"/>
            <ac:spMk id="4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14:58:46.319" v="2075" actId="1037"/>
          <ac:spMkLst>
            <pc:docMk/>
            <pc:sldMk cId="3723892596" sldId="279"/>
            <ac:spMk id="5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14:58:46.319" v="2075" actId="1037"/>
          <ac:spMkLst>
            <pc:docMk/>
            <pc:sldMk cId="3723892596" sldId="279"/>
            <ac:spMk id="6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14:58:30.772" v="2019" actId="1037"/>
          <ac:spMkLst>
            <pc:docMk/>
            <pc:sldMk cId="3723892596" sldId="279"/>
            <ac:spMk id="7" creationId="{00000000-0000-0000-0000-000000000000}"/>
          </ac:spMkLst>
        </pc:spChg>
        <pc:picChg chg="add mod">
          <ac:chgData name="Donato Cavallo" userId="c7291da0-4af0-49fa-919f-0f158fd3924a" providerId="ADAL" clId="{4DCEDF8A-3441-4F1C-A92F-5951DEF736A5}" dt="2025-05-12T14:59:49.012" v="2083" actId="14100"/>
          <ac:picMkLst>
            <pc:docMk/>
            <pc:sldMk cId="3723892596" sldId="279"/>
            <ac:picMk id="11" creationId="{FFFAB33A-A7D0-33DD-9161-48932401CD46}"/>
          </ac:picMkLst>
        </pc:picChg>
        <pc:cxnChg chg="mod">
          <ac:chgData name="Donato Cavallo" userId="c7291da0-4af0-49fa-919f-0f158fd3924a" providerId="ADAL" clId="{4DCEDF8A-3441-4F1C-A92F-5951DEF736A5}" dt="2025-05-12T14:58:46.319" v="2075" actId="1037"/>
          <ac:cxnSpMkLst>
            <pc:docMk/>
            <pc:sldMk cId="3723892596" sldId="279"/>
            <ac:cxnSpMk id="8" creationId="{00000000-0000-0000-0000-000000000000}"/>
          </ac:cxnSpMkLst>
        </pc:cxnChg>
      </pc:sldChg>
      <pc:sldChg chg="addSp delSp modSp mod">
        <pc:chgData name="Donato Cavallo" userId="c7291da0-4af0-49fa-919f-0f158fd3924a" providerId="ADAL" clId="{4DCEDF8A-3441-4F1C-A92F-5951DEF736A5}" dt="2025-05-12T16:21:22.748" v="2506" actId="20577"/>
        <pc:sldMkLst>
          <pc:docMk/>
          <pc:sldMk cId="1772992810" sldId="280"/>
        </pc:sldMkLst>
        <pc:spChg chg="mod">
          <ac:chgData name="Donato Cavallo" userId="c7291da0-4af0-49fa-919f-0f158fd3924a" providerId="ADAL" clId="{4DCEDF8A-3441-4F1C-A92F-5951DEF736A5}" dt="2025-05-12T14:47:06.231" v="1956" actId="14100"/>
          <ac:spMkLst>
            <pc:docMk/>
            <pc:sldMk cId="1772992810" sldId="280"/>
            <ac:spMk id="3" creationId="{00000000-0000-0000-0000-000000000000}"/>
          </ac:spMkLst>
        </pc:spChg>
        <pc:spChg chg="del mod">
          <ac:chgData name="Donato Cavallo" userId="c7291da0-4af0-49fa-919f-0f158fd3924a" providerId="ADAL" clId="{4DCEDF8A-3441-4F1C-A92F-5951DEF736A5}" dt="2025-05-12T14:45:38.190" v="1895" actId="478"/>
          <ac:spMkLst>
            <pc:docMk/>
            <pc:sldMk cId="1772992810" sldId="280"/>
            <ac:spMk id="5" creationId="{00000000-0000-0000-0000-000000000000}"/>
          </ac:spMkLst>
        </pc:spChg>
        <pc:graphicFrameChg chg="mod modGraphic">
          <ac:chgData name="Donato Cavallo" userId="c7291da0-4af0-49fa-919f-0f158fd3924a" providerId="ADAL" clId="{4DCEDF8A-3441-4F1C-A92F-5951DEF736A5}" dt="2025-05-12T16:21:22.748" v="2506" actId="20577"/>
          <ac:graphicFrameMkLst>
            <pc:docMk/>
            <pc:sldMk cId="1772992810" sldId="280"/>
            <ac:graphicFrameMk id="2" creationId="{00000000-0000-0000-0000-000000000000}"/>
          </ac:graphicFrameMkLst>
        </pc:graphicFrameChg>
        <pc:picChg chg="add mod">
          <ac:chgData name="Donato Cavallo" userId="c7291da0-4af0-49fa-919f-0f158fd3924a" providerId="ADAL" clId="{4DCEDF8A-3441-4F1C-A92F-5951DEF736A5}" dt="2025-05-12T14:45:47.852" v="1899" actId="1076"/>
          <ac:picMkLst>
            <pc:docMk/>
            <pc:sldMk cId="1772992810" sldId="280"/>
            <ac:picMk id="7" creationId="{895D6F9D-C67A-61B4-0169-3206B824E67E}"/>
          </ac:picMkLst>
        </pc:picChg>
      </pc:sldChg>
      <pc:sldChg chg="del">
        <pc:chgData name="Donato Cavallo" userId="c7291da0-4af0-49fa-919f-0f158fd3924a" providerId="ADAL" clId="{4DCEDF8A-3441-4F1C-A92F-5951DEF736A5}" dt="2025-05-12T08:02:16.183" v="437" actId="47"/>
        <pc:sldMkLst>
          <pc:docMk/>
          <pc:sldMk cId="1931865737" sldId="281"/>
        </pc:sldMkLst>
      </pc:sldChg>
      <pc:sldChg chg="del">
        <pc:chgData name="Donato Cavallo" userId="c7291da0-4af0-49fa-919f-0f158fd3924a" providerId="ADAL" clId="{4DCEDF8A-3441-4F1C-A92F-5951DEF736A5}" dt="2025-05-12T08:02:35.081" v="439" actId="47"/>
        <pc:sldMkLst>
          <pc:docMk/>
          <pc:sldMk cId="2603501798" sldId="282"/>
        </pc:sldMkLst>
      </pc:sldChg>
      <pc:sldChg chg="del">
        <pc:chgData name="Donato Cavallo" userId="c7291da0-4af0-49fa-919f-0f158fd3924a" providerId="ADAL" clId="{4DCEDF8A-3441-4F1C-A92F-5951DEF736A5}" dt="2025-05-12T08:02:13.882" v="436" actId="47"/>
        <pc:sldMkLst>
          <pc:docMk/>
          <pc:sldMk cId="1137109795" sldId="283"/>
        </pc:sldMkLst>
      </pc:sldChg>
      <pc:sldChg chg="addSp modSp mod ord">
        <pc:chgData name="Donato Cavallo" userId="c7291da0-4af0-49fa-919f-0f158fd3924a" providerId="ADAL" clId="{4DCEDF8A-3441-4F1C-A92F-5951DEF736A5}" dt="2025-05-12T16:10:53.149" v="2463"/>
        <pc:sldMkLst>
          <pc:docMk/>
          <pc:sldMk cId="1968607806" sldId="284"/>
        </pc:sldMkLst>
        <pc:spChg chg="mod">
          <ac:chgData name="Donato Cavallo" userId="c7291da0-4af0-49fa-919f-0f158fd3924a" providerId="ADAL" clId="{4DCEDF8A-3441-4F1C-A92F-5951DEF736A5}" dt="2025-05-12T09:56:35.337" v="1584" actId="1076"/>
          <ac:spMkLst>
            <pc:docMk/>
            <pc:sldMk cId="1968607806" sldId="284"/>
            <ac:spMk id="2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09:56:38.559" v="1585" actId="1076"/>
          <ac:spMkLst>
            <pc:docMk/>
            <pc:sldMk cId="1968607806" sldId="284"/>
            <ac:spMk id="3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09:52:00.278" v="1530" actId="1076"/>
          <ac:spMkLst>
            <pc:docMk/>
            <pc:sldMk cId="1968607806" sldId="284"/>
            <ac:spMk id="4" creationId="{0E78FEE1-122C-0B41-9975-961E39A7F47F}"/>
          </ac:spMkLst>
        </pc:spChg>
        <pc:spChg chg="add mod">
          <ac:chgData name="Donato Cavallo" userId="c7291da0-4af0-49fa-919f-0f158fd3924a" providerId="ADAL" clId="{4DCEDF8A-3441-4F1C-A92F-5951DEF736A5}" dt="2025-05-12T09:57:09.197" v="1593" actId="13822"/>
          <ac:spMkLst>
            <pc:docMk/>
            <pc:sldMk cId="1968607806" sldId="284"/>
            <ac:spMk id="9" creationId="{284159AD-1626-EE89-4489-5AB33034348D}"/>
          </ac:spMkLst>
        </pc:spChg>
        <pc:picChg chg="add mod">
          <ac:chgData name="Donato Cavallo" userId="c7291da0-4af0-49fa-919f-0f158fd3924a" providerId="ADAL" clId="{4DCEDF8A-3441-4F1C-A92F-5951DEF736A5}" dt="2025-05-12T09:56:12.020" v="1575" actId="1036"/>
          <ac:picMkLst>
            <pc:docMk/>
            <pc:sldMk cId="1968607806" sldId="284"/>
            <ac:picMk id="6" creationId="{1E7C31F1-3AB9-C5DD-37D9-3A95404CB4B4}"/>
          </ac:picMkLst>
        </pc:picChg>
        <pc:picChg chg="add mod">
          <ac:chgData name="Donato Cavallo" userId="c7291da0-4af0-49fa-919f-0f158fd3924a" providerId="ADAL" clId="{4DCEDF8A-3441-4F1C-A92F-5951DEF736A5}" dt="2025-05-12T09:56:12.020" v="1575" actId="1036"/>
          <ac:picMkLst>
            <pc:docMk/>
            <pc:sldMk cId="1968607806" sldId="284"/>
            <ac:picMk id="8" creationId="{C0DFBB9B-1539-5D96-6AA1-85DB87525BB4}"/>
          </ac:picMkLst>
        </pc:picChg>
      </pc:sldChg>
      <pc:sldChg chg="addSp delSp modSp del mod">
        <pc:chgData name="Donato Cavallo" userId="c7291da0-4af0-49fa-919f-0f158fd3924a" providerId="ADAL" clId="{4DCEDF8A-3441-4F1C-A92F-5951DEF736A5}" dt="2025-05-12T08:44:10.924" v="883" actId="47"/>
        <pc:sldMkLst>
          <pc:docMk/>
          <pc:sldMk cId="2269152889" sldId="285"/>
        </pc:sldMkLst>
        <pc:spChg chg="del">
          <ac:chgData name="Donato Cavallo" userId="c7291da0-4af0-49fa-919f-0f158fd3924a" providerId="ADAL" clId="{4DCEDF8A-3441-4F1C-A92F-5951DEF736A5}" dt="2025-05-12T08:07:26.460" v="486" actId="478"/>
          <ac:spMkLst>
            <pc:docMk/>
            <pc:sldMk cId="2269152889" sldId="285"/>
            <ac:spMk id="2" creationId="{00000000-0000-0000-0000-000000000000}"/>
          </ac:spMkLst>
        </pc:spChg>
        <pc:spChg chg="del">
          <ac:chgData name="Donato Cavallo" userId="c7291da0-4af0-49fa-919f-0f158fd3924a" providerId="ADAL" clId="{4DCEDF8A-3441-4F1C-A92F-5951DEF736A5}" dt="2025-05-12T08:06:23.921" v="443" actId="478"/>
          <ac:spMkLst>
            <pc:docMk/>
            <pc:sldMk cId="2269152889" sldId="285"/>
            <ac:spMk id="3" creationId="{00000000-0000-0000-0000-000000000000}"/>
          </ac:spMkLst>
        </pc:spChg>
        <pc:spChg chg="mod">
          <ac:chgData name="Donato Cavallo" userId="c7291da0-4af0-49fa-919f-0f158fd3924a" providerId="ADAL" clId="{4DCEDF8A-3441-4F1C-A92F-5951DEF736A5}" dt="2025-05-12T08:06:40.313" v="483" actId="6549"/>
          <ac:spMkLst>
            <pc:docMk/>
            <pc:sldMk cId="2269152889" sldId="285"/>
            <ac:spMk id="4" creationId="{0E78FEE1-122C-0B41-9975-961E39A7F47F}"/>
          </ac:spMkLst>
        </pc:spChg>
        <pc:picChg chg="add mod">
          <ac:chgData name="Donato Cavallo" userId="c7291da0-4af0-49fa-919f-0f158fd3924a" providerId="ADAL" clId="{4DCEDF8A-3441-4F1C-A92F-5951DEF736A5}" dt="2025-05-12T08:07:46.278" v="489" actId="1076"/>
          <ac:picMkLst>
            <pc:docMk/>
            <pc:sldMk cId="2269152889" sldId="285"/>
            <ac:picMk id="6" creationId="{C63D965E-F2DF-5F19-86D9-5615215D0DA6}"/>
          </ac:picMkLst>
        </pc:picChg>
        <pc:picChg chg="add mod">
          <ac:chgData name="Donato Cavallo" userId="c7291da0-4af0-49fa-919f-0f158fd3924a" providerId="ADAL" clId="{4DCEDF8A-3441-4F1C-A92F-5951DEF736A5}" dt="2025-05-12T08:07:30.474" v="487" actId="1076"/>
          <ac:picMkLst>
            <pc:docMk/>
            <pc:sldMk cId="2269152889" sldId="285"/>
            <ac:picMk id="8" creationId="{53BBF825-D682-B23C-2ED9-376E8239F283}"/>
          </ac:picMkLst>
        </pc:picChg>
      </pc:sldChg>
      <pc:sldChg chg="addSp modSp new mod ord">
        <pc:chgData name="Donato Cavallo" userId="c7291da0-4af0-49fa-919f-0f158fd3924a" providerId="ADAL" clId="{4DCEDF8A-3441-4F1C-A92F-5951DEF736A5}" dt="2025-05-12T16:23:06.958" v="2513"/>
        <pc:sldMkLst>
          <pc:docMk/>
          <pc:sldMk cId="2466538139" sldId="286"/>
        </pc:sldMkLst>
        <pc:spChg chg="mod">
          <ac:chgData name="Donato Cavallo" userId="c7291da0-4af0-49fa-919f-0f158fd3924a" providerId="ADAL" clId="{4DCEDF8A-3441-4F1C-A92F-5951DEF736A5}" dt="2025-05-12T08:36:43.996" v="676" actId="13926"/>
          <ac:spMkLst>
            <pc:docMk/>
            <pc:sldMk cId="2466538139" sldId="286"/>
            <ac:spMk id="2" creationId="{B4AA0B39-C6BA-FC79-D50B-340768922C87}"/>
          </ac:spMkLst>
        </pc:spChg>
        <pc:spChg chg="add mod">
          <ac:chgData name="Donato Cavallo" userId="c7291da0-4af0-49fa-919f-0f158fd3924a" providerId="ADAL" clId="{4DCEDF8A-3441-4F1C-A92F-5951DEF736A5}" dt="2025-05-12T08:42:39.676" v="875" actId="13926"/>
          <ac:spMkLst>
            <pc:docMk/>
            <pc:sldMk cId="2466538139" sldId="286"/>
            <ac:spMk id="3" creationId="{B89BB4FA-E8BF-7DEA-CE6E-8674B1212451}"/>
          </ac:spMkLst>
        </pc:spChg>
        <pc:spChg chg="add mod">
          <ac:chgData name="Donato Cavallo" userId="c7291da0-4af0-49fa-919f-0f158fd3924a" providerId="ADAL" clId="{4DCEDF8A-3441-4F1C-A92F-5951DEF736A5}" dt="2025-05-12T08:43:56.922" v="882" actId="13926"/>
          <ac:spMkLst>
            <pc:docMk/>
            <pc:sldMk cId="2466538139" sldId="286"/>
            <ac:spMk id="4" creationId="{B7E05CE9-90AA-EE60-54DF-347D2D3AB21F}"/>
          </ac:spMkLst>
        </pc:spChg>
      </pc:sldChg>
      <pc:sldChg chg="addSp delSp modSp new mod ord">
        <pc:chgData name="Donato Cavallo" userId="c7291da0-4af0-49fa-919f-0f158fd3924a" providerId="ADAL" clId="{4DCEDF8A-3441-4F1C-A92F-5951DEF736A5}" dt="2025-05-12T16:47:07.604" v="3299" actId="21"/>
        <pc:sldMkLst>
          <pc:docMk/>
          <pc:sldMk cId="2482073871" sldId="287"/>
        </pc:sldMkLst>
        <pc:spChg chg="mod">
          <ac:chgData name="Donato Cavallo" userId="c7291da0-4af0-49fa-919f-0f158fd3924a" providerId="ADAL" clId="{4DCEDF8A-3441-4F1C-A92F-5951DEF736A5}" dt="2025-05-12T16:02:17.534" v="2436" actId="20577"/>
          <ac:spMkLst>
            <pc:docMk/>
            <pc:sldMk cId="2482073871" sldId="287"/>
            <ac:spMk id="2" creationId="{76648DE6-3FB1-F598-C758-4B8DA27610CA}"/>
          </ac:spMkLst>
        </pc:spChg>
        <pc:spChg chg="add mod">
          <ac:chgData name="Donato Cavallo" userId="c7291da0-4af0-49fa-919f-0f158fd3924a" providerId="ADAL" clId="{4DCEDF8A-3441-4F1C-A92F-5951DEF736A5}" dt="2025-05-12T16:08:07.313" v="2459" actId="20577"/>
          <ac:spMkLst>
            <pc:docMk/>
            <pc:sldMk cId="2482073871" sldId="287"/>
            <ac:spMk id="3" creationId="{3A883057-BC7D-AC0B-70C8-892CC6473DBF}"/>
          </ac:spMkLst>
        </pc:spChg>
        <pc:spChg chg="add mod">
          <ac:chgData name="Donato Cavallo" userId="c7291da0-4af0-49fa-919f-0f158fd3924a" providerId="ADAL" clId="{4DCEDF8A-3441-4F1C-A92F-5951DEF736A5}" dt="2025-05-12T16:07:41.246" v="2452" actId="1076"/>
          <ac:spMkLst>
            <pc:docMk/>
            <pc:sldMk cId="2482073871" sldId="287"/>
            <ac:spMk id="4" creationId="{CEED8441-03A0-52FE-B57D-6E4E2719155C}"/>
          </ac:spMkLst>
        </pc:spChg>
        <pc:graphicFrameChg chg="add mod">
          <ac:chgData name="Donato Cavallo" userId="c7291da0-4af0-49fa-919f-0f158fd3924a" providerId="ADAL" clId="{4DCEDF8A-3441-4F1C-A92F-5951DEF736A5}" dt="2025-05-12T16:06:30.068" v="2443"/>
          <ac:graphicFrameMkLst>
            <pc:docMk/>
            <pc:sldMk cId="2482073871" sldId="287"/>
            <ac:graphicFrameMk id="5" creationId="{88007600-48F4-F72A-587C-0A9C75493521}"/>
          </ac:graphicFrameMkLst>
        </pc:graphicFrameChg>
        <pc:graphicFrameChg chg="add mod modGraphic">
          <ac:chgData name="Donato Cavallo" userId="c7291da0-4af0-49fa-919f-0f158fd3924a" providerId="ADAL" clId="{4DCEDF8A-3441-4F1C-A92F-5951DEF736A5}" dt="2025-05-12T16:08:36.610" v="2461" actId="113"/>
          <ac:graphicFrameMkLst>
            <pc:docMk/>
            <pc:sldMk cId="2482073871" sldId="287"/>
            <ac:graphicFrameMk id="6" creationId="{60FC6F89-7713-3F57-097D-6194AB7A1A35}"/>
          </ac:graphicFrameMkLst>
        </pc:graphicFrameChg>
        <pc:picChg chg="add del mod">
          <ac:chgData name="Donato Cavallo" userId="c7291da0-4af0-49fa-919f-0f158fd3924a" providerId="ADAL" clId="{4DCEDF8A-3441-4F1C-A92F-5951DEF736A5}" dt="2025-05-12T16:47:07.604" v="3299" actId="21"/>
          <ac:picMkLst>
            <pc:docMk/>
            <pc:sldMk cId="2482073871" sldId="287"/>
            <ac:picMk id="8" creationId="{2D94FAFB-019D-81BF-A416-7703569FA320}"/>
          </ac:picMkLst>
        </pc:picChg>
      </pc:sldChg>
      <pc:sldChg chg="modSp new del mod">
        <pc:chgData name="Donato Cavallo" userId="c7291da0-4af0-49fa-919f-0f158fd3924a" providerId="ADAL" clId="{4DCEDF8A-3441-4F1C-A92F-5951DEF736A5}" dt="2025-05-12T15:54:21.318" v="2334" actId="47"/>
        <pc:sldMkLst>
          <pc:docMk/>
          <pc:sldMk cId="3569682141" sldId="288"/>
        </pc:sldMkLst>
        <pc:spChg chg="mod">
          <ac:chgData name="Donato Cavallo" userId="c7291da0-4af0-49fa-919f-0f158fd3924a" providerId="ADAL" clId="{4DCEDF8A-3441-4F1C-A92F-5951DEF736A5}" dt="2025-05-12T09:48:37.163" v="1474"/>
          <ac:spMkLst>
            <pc:docMk/>
            <pc:sldMk cId="3569682141" sldId="288"/>
            <ac:spMk id="3" creationId="{32F576B2-ECBF-5E77-776B-8245359F1A15}"/>
          </ac:spMkLst>
        </pc:spChg>
      </pc:sldChg>
      <pc:sldChg chg="addSp delSp modSp add mod ord">
        <pc:chgData name="Donato Cavallo" userId="c7291da0-4af0-49fa-919f-0f158fd3924a" providerId="ADAL" clId="{4DCEDF8A-3441-4F1C-A92F-5951DEF736A5}" dt="2025-05-12T16:17:01.296" v="2484" actId="1076"/>
        <pc:sldMkLst>
          <pc:docMk/>
          <pc:sldMk cId="3843033766" sldId="289"/>
        </pc:sldMkLst>
        <pc:spChg chg="mod">
          <ac:chgData name="Donato Cavallo" userId="c7291da0-4af0-49fa-919f-0f158fd3924a" providerId="ADAL" clId="{4DCEDF8A-3441-4F1C-A92F-5951DEF736A5}" dt="2025-05-12T09:47:55.292" v="1473" actId="113"/>
          <ac:spMkLst>
            <pc:docMk/>
            <pc:sldMk cId="3843033766" sldId="289"/>
            <ac:spMk id="15" creationId="{5341EB13-90E7-C986-0CDB-9D849430830B}"/>
          </ac:spMkLst>
        </pc:spChg>
        <pc:spChg chg="mod">
          <ac:chgData name="Donato Cavallo" userId="c7291da0-4af0-49fa-919f-0f158fd3924a" providerId="ADAL" clId="{4DCEDF8A-3441-4F1C-A92F-5951DEF736A5}" dt="2025-05-12T09:41:03.346" v="1414" actId="113"/>
          <ac:spMkLst>
            <pc:docMk/>
            <pc:sldMk cId="3843033766" sldId="289"/>
            <ac:spMk id="18" creationId="{5341EB13-90E7-C986-0CDB-9D849430830B}"/>
          </ac:spMkLst>
        </pc:spChg>
        <pc:spChg chg="mod">
          <ac:chgData name="Donato Cavallo" userId="c7291da0-4af0-49fa-919f-0f158fd3924a" providerId="ADAL" clId="{4DCEDF8A-3441-4F1C-A92F-5951DEF736A5}" dt="2025-05-12T09:42:05.996" v="1418" actId="20577"/>
          <ac:spMkLst>
            <pc:docMk/>
            <pc:sldMk cId="3843033766" sldId="289"/>
            <ac:spMk id="26" creationId="{36B29D80-BABD-66F1-DE67-D7E8A0B5D8A4}"/>
          </ac:spMkLst>
        </pc:spChg>
        <pc:spChg chg="mod">
          <ac:chgData name="Donato Cavallo" userId="c7291da0-4af0-49fa-919f-0f158fd3924a" providerId="ADAL" clId="{4DCEDF8A-3441-4F1C-A92F-5951DEF736A5}" dt="2025-05-12T16:16:10.006" v="2476" actId="14100"/>
          <ac:spMkLst>
            <pc:docMk/>
            <pc:sldMk cId="3843033766" sldId="289"/>
            <ac:spMk id="29" creationId="{3DB2A4A4-C3EE-DB86-DEF9-B292E39210B0}"/>
          </ac:spMkLst>
        </pc:spChg>
        <pc:spChg chg="mod">
          <ac:chgData name="Donato Cavallo" userId="c7291da0-4af0-49fa-919f-0f158fd3924a" providerId="ADAL" clId="{4DCEDF8A-3441-4F1C-A92F-5951DEF736A5}" dt="2025-05-12T16:17:01.296" v="2484" actId="1076"/>
          <ac:spMkLst>
            <pc:docMk/>
            <pc:sldMk cId="3843033766" sldId="289"/>
            <ac:spMk id="30" creationId="{5341EB13-90E7-C986-0CDB-9D849430830B}"/>
          </ac:spMkLst>
        </pc:spChg>
        <pc:spChg chg="del">
          <ac:chgData name="Donato Cavallo" userId="c7291da0-4af0-49fa-919f-0f158fd3924a" providerId="ADAL" clId="{4DCEDF8A-3441-4F1C-A92F-5951DEF736A5}" dt="2025-05-12T16:11:58.453" v="2466" actId="478"/>
          <ac:spMkLst>
            <pc:docMk/>
            <pc:sldMk cId="3843033766" sldId="289"/>
            <ac:spMk id="31" creationId="{36B29D80-BABD-66F1-DE67-D7E8A0B5D8A4}"/>
          </ac:spMkLst>
        </pc:spChg>
        <pc:picChg chg="add mod">
          <ac:chgData name="Donato Cavallo" userId="c7291da0-4af0-49fa-919f-0f158fd3924a" providerId="ADAL" clId="{4DCEDF8A-3441-4F1C-A92F-5951DEF736A5}" dt="2025-05-12T16:16:38.402" v="2481" actId="14100"/>
          <ac:picMkLst>
            <pc:docMk/>
            <pc:sldMk cId="3843033766" sldId="289"/>
            <ac:picMk id="3" creationId="{AB7CABF2-74B7-00C9-66D5-748AA02006A6}"/>
          </ac:picMkLst>
        </pc:picChg>
      </pc:sldChg>
      <pc:sldChg chg="addSp delSp modSp new mod ord">
        <pc:chgData name="Donato Cavallo" userId="c7291da0-4af0-49fa-919f-0f158fd3924a" providerId="ADAL" clId="{4DCEDF8A-3441-4F1C-A92F-5951DEF736A5}" dt="2025-05-12T16:56:13.479" v="3381" actId="20577"/>
        <pc:sldMkLst>
          <pc:docMk/>
          <pc:sldMk cId="1052197787" sldId="290"/>
        </pc:sldMkLst>
        <pc:spChg chg="del mod">
          <ac:chgData name="Donato Cavallo" userId="c7291da0-4af0-49fa-919f-0f158fd3924a" providerId="ADAL" clId="{4DCEDF8A-3441-4F1C-A92F-5951DEF736A5}" dt="2025-05-12T16:39:15.473" v="3279" actId="478"/>
          <ac:spMkLst>
            <pc:docMk/>
            <pc:sldMk cId="1052197787" sldId="290"/>
            <ac:spMk id="2" creationId="{CD43C4A9-F2C2-7408-075E-6E2E8259815A}"/>
          </ac:spMkLst>
        </pc:spChg>
        <pc:spChg chg="del mod">
          <ac:chgData name="Donato Cavallo" userId="c7291da0-4af0-49fa-919f-0f158fd3924a" providerId="ADAL" clId="{4DCEDF8A-3441-4F1C-A92F-5951DEF736A5}" dt="2025-05-12T16:29:35.757" v="3002" actId="478"/>
          <ac:spMkLst>
            <pc:docMk/>
            <pc:sldMk cId="1052197787" sldId="290"/>
            <ac:spMk id="3" creationId="{2CDF0274-258B-7B94-1BA6-47476F2731BD}"/>
          </ac:spMkLst>
        </pc:spChg>
        <pc:spChg chg="del">
          <ac:chgData name="Donato Cavallo" userId="c7291da0-4af0-49fa-919f-0f158fd3924a" providerId="ADAL" clId="{4DCEDF8A-3441-4F1C-A92F-5951DEF736A5}" dt="2025-05-12T16:27:31.320" v="2890" actId="478"/>
          <ac:spMkLst>
            <pc:docMk/>
            <pc:sldMk cId="1052197787" sldId="290"/>
            <ac:spMk id="4" creationId="{115AE9D2-DC5F-9CED-2DEA-45CC6CB91B06}"/>
          </ac:spMkLst>
        </pc:spChg>
        <pc:spChg chg="add del mod">
          <ac:chgData name="Donato Cavallo" userId="c7291da0-4af0-49fa-919f-0f158fd3924a" providerId="ADAL" clId="{4DCEDF8A-3441-4F1C-A92F-5951DEF736A5}" dt="2025-05-12T16:27:24.715" v="2889" actId="478"/>
          <ac:spMkLst>
            <pc:docMk/>
            <pc:sldMk cId="1052197787" sldId="290"/>
            <ac:spMk id="5" creationId="{471A54A0-4143-D839-F293-C9F54837C3DF}"/>
          </ac:spMkLst>
        </pc:spChg>
        <pc:spChg chg="add del mod">
          <ac:chgData name="Donato Cavallo" userId="c7291da0-4af0-49fa-919f-0f158fd3924a" providerId="ADAL" clId="{4DCEDF8A-3441-4F1C-A92F-5951DEF736A5}" dt="2025-05-12T16:27:32.936" v="2892" actId="478"/>
          <ac:spMkLst>
            <pc:docMk/>
            <pc:sldMk cId="1052197787" sldId="290"/>
            <ac:spMk id="6" creationId="{1A175E53-949E-9041-5A69-E5957FA002D9}"/>
          </ac:spMkLst>
        </pc:spChg>
        <pc:spChg chg="add del mod">
          <ac:chgData name="Donato Cavallo" userId="c7291da0-4af0-49fa-919f-0f158fd3924a" providerId="ADAL" clId="{4DCEDF8A-3441-4F1C-A92F-5951DEF736A5}" dt="2025-05-12T16:27:34.041" v="2894" actId="478"/>
          <ac:spMkLst>
            <pc:docMk/>
            <pc:sldMk cId="1052197787" sldId="290"/>
            <ac:spMk id="7" creationId="{2C44AA57-F1B2-9001-443A-25C2D1F102BB}"/>
          </ac:spMkLst>
        </pc:spChg>
        <pc:spChg chg="add del mod">
          <ac:chgData name="Donato Cavallo" userId="c7291da0-4af0-49fa-919f-0f158fd3924a" providerId="ADAL" clId="{4DCEDF8A-3441-4F1C-A92F-5951DEF736A5}" dt="2025-05-12T16:27:32.314" v="2891" actId="478"/>
          <ac:spMkLst>
            <pc:docMk/>
            <pc:sldMk cId="1052197787" sldId="290"/>
            <ac:spMk id="8" creationId="{9F4EFE74-98BF-A3C1-6645-9413175F727D}"/>
          </ac:spMkLst>
        </pc:spChg>
        <pc:spChg chg="add del mod">
          <ac:chgData name="Donato Cavallo" userId="c7291da0-4af0-49fa-919f-0f158fd3924a" providerId="ADAL" clId="{4DCEDF8A-3441-4F1C-A92F-5951DEF736A5}" dt="2025-05-12T16:27:33.577" v="2893" actId="478"/>
          <ac:spMkLst>
            <pc:docMk/>
            <pc:sldMk cId="1052197787" sldId="290"/>
            <ac:spMk id="9" creationId="{73678868-B465-8BE0-431B-8A39EF9B2924}"/>
          </ac:spMkLst>
        </pc:spChg>
        <pc:spChg chg="add del mod">
          <ac:chgData name="Donato Cavallo" userId="c7291da0-4af0-49fa-919f-0f158fd3924a" providerId="ADAL" clId="{4DCEDF8A-3441-4F1C-A92F-5951DEF736A5}" dt="2025-05-12T16:27:34.605" v="2895" actId="478"/>
          <ac:spMkLst>
            <pc:docMk/>
            <pc:sldMk cId="1052197787" sldId="290"/>
            <ac:spMk id="10" creationId="{92C458FE-126E-513C-7D57-75E76F764EAD}"/>
          </ac:spMkLst>
        </pc:spChg>
        <pc:spChg chg="add del mod">
          <ac:chgData name="Donato Cavallo" userId="c7291da0-4af0-49fa-919f-0f158fd3924a" providerId="ADAL" clId="{4DCEDF8A-3441-4F1C-A92F-5951DEF736A5}" dt="2025-05-12T16:27:36.587" v="2897" actId="478"/>
          <ac:spMkLst>
            <pc:docMk/>
            <pc:sldMk cId="1052197787" sldId="290"/>
            <ac:spMk id="11" creationId="{56DA1FEC-C02C-F59F-8C69-4DD2E086B77C}"/>
          </ac:spMkLst>
        </pc:spChg>
        <pc:spChg chg="add del mod">
          <ac:chgData name="Donato Cavallo" userId="c7291da0-4af0-49fa-919f-0f158fd3924a" providerId="ADAL" clId="{4DCEDF8A-3441-4F1C-A92F-5951DEF736A5}" dt="2025-05-12T16:29:38.007" v="3003" actId="478"/>
          <ac:spMkLst>
            <pc:docMk/>
            <pc:sldMk cId="1052197787" sldId="290"/>
            <ac:spMk id="14" creationId="{622E3C2F-CDD3-62AB-D51A-926133B27C07}"/>
          </ac:spMkLst>
        </pc:spChg>
        <pc:spChg chg="add mod">
          <ac:chgData name="Donato Cavallo" userId="c7291da0-4af0-49fa-919f-0f158fd3924a" providerId="ADAL" clId="{4DCEDF8A-3441-4F1C-A92F-5951DEF736A5}" dt="2025-05-12T16:56:13.479" v="3381" actId="20577"/>
          <ac:spMkLst>
            <pc:docMk/>
            <pc:sldMk cId="1052197787" sldId="290"/>
            <ac:spMk id="15" creationId="{DA633277-A56D-0309-1678-C5C309BECD87}"/>
          </ac:spMkLst>
        </pc:spChg>
        <pc:spChg chg="add del mod">
          <ac:chgData name="Donato Cavallo" userId="c7291da0-4af0-49fa-919f-0f158fd3924a" providerId="ADAL" clId="{4DCEDF8A-3441-4F1C-A92F-5951DEF736A5}" dt="2025-05-12T16:39:35.787" v="3284" actId="478"/>
          <ac:spMkLst>
            <pc:docMk/>
            <pc:sldMk cId="1052197787" sldId="290"/>
            <ac:spMk id="17" creationId="{00F158D6-72BE-8042-C655-CEC8E179CFAB}"/>
          </ac:spMkLst>
        </pc:spChg>
        <pc:graphicFrameChg chg="add mod modGraphic">
          <ac:chgData name="Donato Cavallo" userId="c7291da0-4af0-49fa-919f-0f158fd3924a" providerId="ADAL" clId="{4DCEDF8A-3441-4F1C-A92F-5951DEF736A5}" dt="2025-05-12T16:55:08.249" v="3338" actId="20577"/>
          <ac:graphicFrameMkLst>
            <pc:docMk/>
            <pc:sldMk cId="1052197787" sldId="290"/>
            <ac:graphicFrameMk id="12" creationId="{09FBF7D3-595D-D955-E932-1073688EB6BF}"/>
          </ac:graphicFrameMkLst>
        </pc:graphicFrameChg>
        <pc:picChg chg="add del mod">
          <ac:chgData name="Donato Cavallo" userId="c7291da0-4af0-49fa-919f-0f158fd3924a" providerId="ADAL" clId="{4DCEDF8A-3441-4F1C-A92F-5951DEF736A5}" dt="2025-05-12T16:42:56.616" v="3294" actId="21"/>
          <ac:picMkLst>
            <pc:docMk/>
            <pc:sldMk cId="1052197787" sldId="290"/>
            <ac:picMk id="30" creationId="{9EB2DFD3-E230-8D99-2D25-3B7FCC79F299}"/>
          </ac:picMkLst>
        </pc:picChg>
        <pc:picChg chg="add mod ord">
          <ac:chgData name="Donato Cavallo" userId="c7291da0-4af0-49fa-919f-0f158fd3924a" providerId="ADAL" clId="{4DCEDF8A-3441-4F1C-A92F-5951DEF736A5}" dt="2025-05-12T16:49:35.212" v="3327" actId="1076"/>
          <ac:picMkLst>
            <pc:docMk/>
            <pc:sldMk cId="1052197787" sldId="290"/>
            <ac:picMk id="31" creationId="{2D94FAFB-019D-81BF-A416-7703569FA320}"/>
          </ac:picMkLst>
        </pc:picChg>
        <pc:picChg chg="add mod">
          <ac:chgData name="Donato Cavallo" userId="c7291da0-4af0-49fa-919f-0f158fd3924a" providerId="ADAL" clId="{4DCEDF8A-3441-4F1C-A92F-5951DEF736A5}" dt="2025-05-12T16:51:32.264" v="3329" actId="1076"/>
          <ac:picMkLst>
            <pc:docMk/>
            <pc:sldMk cId="1052197787" sldId="290"/>
            <ac:picMk id="39" creationId="{39293F05-40C4-FDE8-763A-9965B9A26812}"/>
          </ac:picMkLst>
        </pc:picChg>
        <pc:cxnChg chg="add mod">
          <ac:chgData name="Donato Cavallo" userId="c7291da0-4af0-49fa-919f-0f158fd3924a" providerId="ADAL" clId="{4DCEDF8A-3441-4F1C-A92F-5951DEF736A5}" dt="2025-05-12T16:55:45.700" v="3378" actId="14100"/>
          <ac:cxnSpMkLst>
            <pc:docMk/>
            <pc:sldMk cId="1052197787" sldId="290"/>
            <ac:cxnSpMk id="19" creationId="{3AC5342D-C3D0-2308-A8B3-8ABBF9B9EA3D}"/>
          </ac:cxnSpMkLst>
        </pc:cxnChg>
        <pc:cxnChg chg="add mod">
          <ac:chgData name="Donato Cavallo" userId="c7291da0-4af0-49fa-919f-0f158fd3924a" providerId="ADAL" clId="{4DCEDF8A-3441-4F1C-A92F-5951DEF736A5}" dt="2025-05-12T16:55:45.700" v="3378" actId="14100"/>
          <ac:cxnSpMkLst>
            <pc:docMk/>
            <pc:sldMk cId="1052197787" sldId="290"/>
            <ac:cxnSpMk id="21" creationId="{FF45CF21-53AA-B207-0F22-FA3A1A3634DF}"/>
          </ac:cxnSpMkLst>
        </pc:cxnChg>
        <pc:cxnChg chg="add mod">
          <ac:chgData name="Donato Cavallo" userId="c7291da0-4af0-49fa-919f-0f158fd3924a" providerId="ADAL" clId="{4DCEDF8A-3441-4F1C-A92F-5951DEF736A5}" dt="2025-05-12T16:48:59.339" v="3319" actId="14100"/>
          <ac:cxnSpMkLst>
            <pc:docMk/>
            <pc:sldMk cId="1052197787" sldId="290"/>
            <ac:cxnSpMk id="23" creationId="{06FA5A2D-ECF6-BC2E-3D1A-5FAC493961EC}"/>
          </ac:cxnSpMkLst>
        </pc:cxnChg>
        <pc:cxnChg chg="add mod">
          <ac:chgData name="Donato Cavallo" userId="c7291da0-4af0-49fa-919f-0f158fd3924a" providerId="ADAL" clId="{4DCEDF8A-3441-4F1C-A92F-5951DEF736A5}" dt="2025-05-12T16:49:19.427" v="3323" actId="1076"/>
          <ac:cxnSpMkLst>
            <pc:docMk/>
            <pc:sldMk cId="1052197787" sldId="290"/>
            <ac:cxnSpMk id="25" creationId="{BDFD3904-782B-3FA2-B0B4-32123679DFDF}"/>
          </ac:cxnSpMkLst>
        </pc:cxnChg>
        <pc:cxnChg chg="add mod">
          <ac:chgData name="Donato Cavallo" userId="c7291da0-4af0-49fa-919f-0f158fd3924a" providerId="ADAL" clId="{4DCEDF8A-3441-4F1C-A92F-5951DEF736A5}" dt="2025-05-12T16:49:16.727" v="3322" actId="1076"/>
          <ac:cxnSpMkLst>
            <pc:docMk/>
            <pc:sldMk cId="1052197787" sldId="290"/>
            <ac:cxnSpMk id="27" creationId="{57AC54B0-3EA3-953D-6997-E52D24B9FF41}"/>
          </ac:cxnSpMkLst>
        </pc:cxnChg>
      </pc:sldChg>
      <pc:sldChg chg="delSp modSp add del mod">
        <pc:chgData name="Donato Cavallo" userId="c7291da0-4af0-49fa-919f-0f158fd3924a" providerId="ADAL" clId="{4DCEDF8A-3441-4F1C-A92F-5951DEF736A5}" dt="2025-05-12T16:00:58.793" v="2388" actId="47"/>
        <pc:sldMkLst>
          <pc:docMk/>
          <pc:sldMk cId="2388527244" sldId="290"/>
        </pc:sldMkLst>
        <pc:spChg chg="mod">
          <ac:chgData name="Donato Cavallo" userId="c7291da0-4af0-49fa-919f-0f158fd3924a" providerId="ADAL" clId="{4DCEDF8A-3441-4F1C-A92F-5951DEF736A5}" dt="2025-05-12T15:38:33.154" v="2274" actId="14100"/>
          <ac:spMkLst>
            <pc:docMk/>
            <pc:sldMk cId="2388527244" sldId="290"/>
            <ac:spMk id="3" creationId="{68F83430-2EC3-A768-8E53-5D60A7BC820E}"/>
          </ac:spMkLst>
        </pc:spChg>
        <pc:spChg chg="mod">
          <ac:chgData name="Donato Cavallo" userId="c7291da0-4af0-49fa-919f-0f158fd3924a" providerId="ADAL" clId="{4DCEDF8A-3441-4F1C-A92F-5951DEF736A5}" dt="2025-05-12T15:53:50.281" v="2332" actId="14100"/>
          <ac:spMkLst>
            <pc:docMk/>
            <pc:sldMk cId="2388527244" sldId="290"/>
            <ac:spMk id="7" creationId="{9AF8F921-75E6-5F2C-C9AC-E061CB5F7801}"/>
          </ac:spMkLst>
        </pc:spChg>
        <pc:spChg chg="del">
          <ac:chgData name="Donato Cavallo" userId="c7291da0-4af0-49fa-919f-0f158fd3924a" providerId="ADAL" clId="{4DCEDF8A-3441-4F1C-A92F-5951DEF736A5}" dt="2025-05-12T15:53:27.455" v="2313" actId="478"/>
          <ac:spMkLst>
            <pc:docMk/>
            <pc:sldMk cId="2388527244" sldId="290"/>
            <ac:spMk id="8" creationId="{EE9F497F-FD44-C4DE-F6A5-7DC17B096EF6}"/>
          </ac:spMkLst>
        </pc:spChg>
        <pc:spChg chg="mod">
          <ac:chgData name="Donato Cavallo" userId="c7291da0-4af0-49fa-919f-0f158fd3924a" providerId="ADAL" clId="{4DCEDF8A-3441-4F1C-A92F-5951DEF736A5}" dt="2025-05-12T15:52:32.924" v="2304" actId="403"/>
          <ac:spMkLst>
            <pc:docMk/>
            <pc:sldMk cId="2388527244" sldId="290"/>
            <ac:spMk id="9" creationId="{969B5B98-A221-BD7D-7554-2197A7885253}"/>
          </ac:spMkLst>
        </pc:spChg>
        <pc:spChg chg="mod">
          <ac:chgData name="Donato Cavallo" userId="c7291da0-4af0-49fa-919f-0f158fd3924a" providerId="ADAL" clId="{4DCEDF8A-3441-4F1C-A92F-5951DEF736A5}" dt="2025-05-12T15:53:42.200" v="2331" actId="20577"/>
          <ac:spMkLst>
            <pc:docMk/>
            <pc:sldMk cId="2388527244" sldId="290"/>
            <ac:spMk id="10" creationId="{CEC0E51A-6958-7055-759A-195C77BC4699}"/>
          </ac:spMkLst>
        </pc:spChg>
        <pc:spChg chg="mod">
          <ac:chgData name="Donato Cavallo" userId="c7291da0-4af0-49fa-919f-0f158fd3924a" providerId="ADAL" clId="{4DCEDF8A-3441-4F1C-A92F-5951DEF736A5}" dt="2025-05-12T15:38:59.614" v="2300" actId="14100"/>
          <ac:spMkLst>
            <pc:docMk/>
            <pc:sldMk cId="2388527244" sldId="290"/>
            <ac:spMk id="11" creationId="{8F858069-21B7-9A5A-52A5-82D7C32BB83C}"/>
          </ac:spMkLst>
        </pc:spChg>
        <pc:spChg chg="mod">
          <ac:chgData name="Donato Cavallo" userId="c7291da0-4af0-49fa-919f-0f158fd3924a" providerId="ADAL" clId="{4DCEDF8A-3441-4F1C-A92F-5951DEF736A5}" dt="2025-05-12T15:38:59.614" v="2300" actId="14100"/>
          <ac:spMkLst>
            <pc:docMk/>
            <pc:sldMk cId="2388527244" sldId="290"/>
            <ac:spMk id="12" creationId="{884F4219-4A86-C735-7152-0105F563848C}"/>
          </ac:spMkLst>
        </pc:spChg>
        <pc:grpChg chg="mod">
          <ac:chgData name="Donato Cavallo" userId="c7291da0-4af0-49fa-919f-0f158fd3924a" providerId="ADAL" clId="{4DCEDF8A-3441-4F1C-A92F-5951DEF736A5}" dt="2025-05-12T15:35:18.769" v="2270" actId="1035"/>
          <ac:grpSpMkLst>
            <pc:docMk/>
            <pc:sldMk cId="2388527244" sldId="290"/>
            <ac:grpSpMk id="4" creationId="{BD9727D9-E37F-8D21-1560-0E4419E37AC8}"/>
          </ac:grpSpMkLst>
        </pc:grpChg>
        <pc:grpChg chg="del">
          <ac:chgData name="Donato Cavallo" userId="c7291da0-4af0-49fa-919f-0f158fd3924a" providerId="ADAL" clId="{4DCEDF8A-3441-4F1C-A92F-5951DEF736A5}" dt="2025-05-12T15:53:27.455" v="2313" actId="478"/>
          <ac:grpSpMkLst>
            <pc:docMk/>
            <pc:sldMk cId="2388527244" sldId="290"/>
            <ac:grpSpMk id="6" creationId="{31BEA00E-2A08-F2B0-D707-128188A7EFEE}"/>
          </ac:grpSpMkLst>
        </pc:grpChg>
        <pc:picChg chg="del">
          <ac:chgData name="Donato Cavallo" userId="c7291da0-4af0-49fa-919f-0f158fd3924a" providerId="ADAL" clId="{4DCEDF8A-3441-4F1C-A92F-5951DEF736A5}" dt="2025-05-12T15:53:30.098" v="2314" actId="478"/>
          <ac:picMkLst>
            <pc:docMk/>
            <pc:sldMk cId="2388527244" sldId="290"/>
            <ac:picMk id="14" creationId="{7BD99E4C-F25B-76CE-AF88-4DD9D0493566}"/>
          </ac:picMkLst>
        </pc:picChg>
        <pc:picChg chg="mod">
          <ac:chgData name="Donato Cavallo" userId="c7291da0-4af0-49fa-919f-0f158fd3924a" providerId="ADAL" clId="{4DCEDF8A-3441-4F1C-A92F-5951DEF736A5}" dt="2025-05-12T15:53:57.436" v="2333" actId="1076"/>
          <ac:picMkLst>
            <pc:docMk/>
            <pc:sldMk cId="2388527244" sldId="290"/>
            <ac:picMk id="15" creationId="{B6758A4F-3C4B-0EF3-FBFD-89B8F4C1B4C6}"/>
          </ac:picMkLst>
        </pc:picChg>
      </pc:sldChg>
      <pc:sldMasterChg chg="del delSldLayout">
        <pc:chgData name="Donato Cavallo" userId="c7291da0-4af0-49fa-919f-0f158fd3924a" providerId="ADAL" clId="{4DCEDF8A-3441-4F1C-A92F-5951DEF736A5}" dt="2025-05-12T07:25:01.250" v="244" actId="47"/>
        <pc:sldMasterMkLst>
          <pc:docMk/>
          <pc:sldMasterMk cId="3364969510" sldId="2147483648"/>
        </pc:sldMasterMkLst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2682928540" sldId="2147483649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51465340" sldId="2147483650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3127765002" sldId="2147483651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93170110" sldId="2147483652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762900571" sldId="2147483653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392185798" sldId="2147483654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1473060600" sldId="2147483655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383764217" sldId="2147483656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1891360060" sldId="2147483657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173238048" sldId="2147483658"/>
          </pc:sldLayoutMkLst>
        </pc:sldLayoutChg>
        <pc:sldLayoutChg chg="del">
          <pc:chgData name="Donato Cavallo" userId="c7291da0-4af0-49fa-919f-0f158fd3924a" providerId="ADAL" clId="{4DCEDF8A-3441-4F1C-A92F-5951DEF736A5}" dt="2025-05-12T07:25:01.250" v="244" actId="47"/>
          <pc:sldLayoutMkLst>
            <pc:docMk/>
            <pc:sldMasterMk cId="3364969510" sldId="2147483648"/>
            <pc:sldLayoutMk cId="3502310861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286CC-989F-4808-A52B-D8DFFD586318}" type="doc">
      <dgm:prSet loTypeId="urn:microsoft.com/office/officeart/2005/8/layout/vProcess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it-IT"/>
        </a:p>
      </dgm:t>
    </dgm:pt>
    <dgm:pt modelId="{B84AEE8F-D84F-4A0B-BEE5-21584055ABF3}">
      <dgm:prSet phldrT="[Testo]"/>
      <dgm:spPr/>
      <dgm:t>
        <a:bodyPr/>
        <a:lstStyle/>
        <a:p>
          <a:r>
            <a:rPr lang="it-IT" dirty="0"/>
            <a:t>Mi devo iscrivere</a:t>
          </a:r>
        </a:p>
      </dgm:t>
    </dgm:pt>
    <dgm:pt modelId="{3DD34FA0-2D16-43C3-9ECB-DB719C3BF71E}" type="parTrans" cxnId="{D8D4CA72-B000-4372-B00E-DE1F81FD6B38}">
      <dgm:prSet/>
      <dgm:spPr/>
      <dgm:t>
        <a:bodyPr/>
        <a:lstStyle/>
        <a:p>
          <a:endParaRPr lang="it-IT"/>
        </a:p>
      </dgm:t>
    </dgm:pt>
    <dgm:pt modelId="{18E7812D-E114-4C3C-B4F7-596290A1E2C3}" type="sibTrans" cxnId="{D8D4CA72-B000-4372-B00E-DE1F81FD6B38}">
      <dgm:prSet/>
      <dgm:spPr/>
      <dgm:t>
        <a:bodyPr/>
        <a:lstStyle/>
        <a:p>
          <a:endParaRPr lang="it-IT"/>
        </a:p>
      </dgm:t>
    </dgm:pt>
    <dgm:pt modelId="{56B964B6-E273-4480-8C39-B115F646EF07}">
      <dgm:prSet phldrT="[Testo]"/>
      <dgm:spPr/>
      <dgm:t>
        <a:bodyPr/>
        <a:lstStyle/>
        <a:p>
          <a:r>
            <a:rPr lang="it-IT" dirty="0"/>
            <a:t>Mi devo organizzare</a:t>
          </a:r>
        </a:p>
      </dgm:t>
    </dgm:pt>
    <dgm:pt modelId="{0812BD86-3807-43AC-9201-552F4BB2DBE9}" type="parTrans" cxnId="{CBB34049-D72B-4ECB-963D-3F6D93729BCF}">
      <dgm:prSet/>
      <dgm:spPr/>
      <dgm:t>
        <a:bodyPr/>
        <a:lstStyle/>
        <a:p>
          <a:endParaRPr lang="it-IT"/>
        </a:p>
      </dgm:t>
    </dgm:pt>
    <dgm:pt modelId="{D14AAAD6-1546-40D3-B457-B6B3D4F4BB7D}" type="sibTrans" cxnId="{CBB34049-D72B-4ECB-963D-3F6D93729BCF}">
      <dgm:prSet/>
      <dgm:spPr/>
      <dgm:t>
        <a:bodyPr/>
        <a:lstStyle/>
        <a:p>
          <a:endParaRPr lang="it-IT"/>
        </a:p>
      </dgm:t>
    </dgm:pt>
    <dgm:pt modelId="{ACCE3003-55BC-4B0E-988C-2A86A2F4050A}">
      <dgm:prSet phldrT="[Testo]"/>
      <dgm:spPr/>
      <dgm:t>
        <a:bodyPr/>
        <a:lstStyle/>
        <a:p>
          <a:r>
            <a:rPr lang="it-IT" dirty="0"/>
            <a:t>Mi devo formare</a:t>
          </a:r>
        </a:p>
      </dgm:t>
    </dgm:pt>
    <dgm:pt modelId="{5F979A10-F463-48F4-BE6B-D24CF1B61779}" type="parTrans" cxnId="{E3DD8E2B-9634-48DB-8035-4A7A17928ADA}">
      <dgm:prSet/>
      <dgm:spPr/>
      <dgm:t>
        <a:bodyPr/>
        <a:lstStyle/>
        <a:p>
          <a:endParaRPr lang="it-IT"/>
        </a:p>
      </dgm:t>
    </dgm:pt>
    <dgm:pt modelId="{ACF3FA25-F58A-4697-89CC-6EF14061B04E}" type="sibTrans" cxnId="{E3DD8E2B-9634-48DB-8035-4A7A17928ADA}">
      <dgm:prSet/>
      <dgm:spPr/>
      <dgm:t>
        <a:bodyPr/>
        <a:lstStyle/>
        <a:p>
          <a:endParaRPr lang="it-IT"/>
        </a:p>
      </dgm:t>
    </dgm:pt>
    <dgm:pt modelId="{7388BAB2-1DB0-41E7-9444-37F5E2388B68}">
      <dgm:prSet/>
      <dgm:spPr/>
      <dgm:t>
        <a:bodyPr/>
        <a:lstStyle/>
        <a:p>
          <a:r>
            <a:rPr lang="it-IT" dirty="0"/>
            <a:t>Mi devo specializzare</a:t>
          </a:r>
        </a:p>
      </dgm:t>
    </dgm:pt>
    <dgm:pt modelId="{95C55773-E656-4554-A8BF-35A7F5F8CC39}" type="parTrans" cxnId="{FB629ECF-2B5C-4018-B40F-EF6E6C929945}">
      <dgm:prSet/>
      <dgm:spPr/>
      <dgm:t>
        <a:bodyPr/>
        <a:lstStyle/>
        <a:p>
          <a:endParaRPr lang="it-IT"/>
        </a:p>
      </dgm:t>
    </dgm:pt>
    <dgm:pt modelId="{4C1C69B4-273D-49E8-A3A6-5CEA90C8170D}" type="sibTrans" cxnId="{FB629ECF-2B5C-4018-B40F-EF6E6C929945}">
      <dgm:prSet/>
      <dgm:spPr/>
      <dgm:t>
        <a:bodyPr/>
        <a:lstStyle/>
        <a:p>
          <a:endParaRPr lang="it-IT"/>
        </a:p>
      </dgm:t>
    </dgm:pt>
    <dgm:pt modelId="{5EF51E46-CD18-4D31-A98A-87C34B7E7E7D}">
      <dgm:prSet/>
      <dgm:spPr/>
      <dgm:t>
        <a:bodyPr/>
        <a:lstStyle/>
        <a:p>
          <a:r>
            <a:rPr lang="it-IT" dirty="0"/>
            <a:t>Mi devo aggregare</a:t>
          </a:r>
        </a:p>
      </dgm:t>
    </dgm:pt>
    <dgm:pt modelId="{B0749DEC-6A36-4551-A6CD-423DC5DEE7F6}" type="parTrans" cxnId="{88D26190-200C-488D-A302-586FCE64F262}">
      <dgm:prSet/>
      <dgm:spPr/>
      <dgm:t>
        <a:bodyPr/>
        <a:lstStyle/>
        <a:p>
          <a:endParaRPr lang="it-IT"/>
        </a:p>
      </dgm:t>
    </dgm:pt>
    <dgm:pt modelId="{B93E68B0-B84E-4635-86D5-8066F8860321}" type="sibTrans" cxnId="{88D26190-200C-488D-A302-586FCE64F262}">
      <dgm:prSet/>
      <dgm:spPr/>
      <dgm:t>
        <a:bodyPr/>
        <a:lstStyle/>
        <a:p>
          <a:endParaRPr lang="it-IT"/>
        </a:p>
      </dgm:t>
    </dgm:pt>
    <dgm:pt modelId="{A262946F-F7C5-4779-BC21-766B1201A69B}" type="pres">
      <dgm:prSet presAssocID="{186286CC-989F-4808-A52B-D8DFFD586318}" presName="outerComposite" presStyleCnt="0">
        <dgm:presLayoutVars>
          <dgm:chMax val="5"/>
          <dgm:dir/>
          <dgm:resizeHandles val="exact"/>
        </dgm:presLayoutVars>
      </dgm:prSet>
      <dgm:spPr/>
    </dgm:pt>
    <dgm:pt modelId="{DB9FC413-CE64-4A91-8080-E0F6484CE27C}" type="pres">
      <dgm:prSet presAssocID="{186286CC-989F-4808-A52B-D8DFFD586318}" presName="dummyMaxCanvas" presStyleCnt="0">
        <dgm:presLayoutVars/>
      </dgm:prSet>
      <dgm:spPr/>
    </dgm:pt>
    <dgm:pt modelId="{C9940DA1-F9D4-4B57-A98F-B07E3CD36E13}" type="pres">
      <dgm:prSet presAssocID="{186286CC-989F-4808-A52B-D8DFFD586318}" presName="FiveNodes_1" presStyleLbl="node1" presStyleIdx="0" presStyleCnt="5">
        <dgm:presLayoutVars>
          <dgm:bulletEnabled val="1"/>
        </dgm:presLayoutVars>
      </dgm:prSet>
      <dgm:spPr/>
    </dgm:pt>
    <dgm:pt modelId="{751C36C6-87F9-4D8A-8A2F-3CDFA47A142D}" type="pres">
      <dgm:prSet presAssocID="{186286CC-989F-4808-A52B-D8DFFD586318}" presName="FiveNodes_2" presStyleLbl="node1" presStyleIdx="1" presStyleCnt="5">
        <dgm:presLayoutVars>
          <dgm:bulletEnabled val="1"/>
        </dgm:presLayoutVars>
      </dgm:prSet>
      <dgm:spPr/>
    </dgm:pt>
    <dgm:pt modelId="{F69F54D4-C939-48A7-8EBD-BE6A544A81C4}" type="pres">
      <dgm:prSet presAssocID="{186286CC-989F-4808-A52B-D8DFFD586318}" presName="FiveNodes_3" presStyleLbl="node1" presStyleIdx="2" presStyleCnt="5">
        <dgm:presLayoutVars>
          <dgm:bulletEnabled val="1"/>
        </dgm:presLayoutVars>
      </dgm:prSet>
      <dgm:spPr/>
    </dgm:pt>
    <dgm:pt modelId="{F4059855-7EC8-488B-841F-0F39010C1663}" type="pres">
      <dgm:prSet presAssocID="{186286CC-989F-4808-A52B-D8DFFD586318}" presName="FiveNodes_4" presStyleLbl="node1" presStyleIdx="3" presStyleCnt="5">
        <dgm:presLayoutVars>
          <dgm:bulletEnabled val="1"/>
        </dgm:presLayoutVars>
      </dgm:prSet>
      <dgm:spPr/>
    </dgm:pt>
    <dgm:pt modelId="{00AF0766-D8BD-4E52-A48D-E70D0BF14F70}" type="pres">
      <dgm:prSet presAssocID="{186286CC-989F-4808-A52B-D8DFFD586318}" presName="FiveNodes_5" presStyleLbl="node1" presStyleIdx="4" presStyleCnt="5">
        <dgm:presLayoutVars>
          <dgm:bulletEnabled val="1"/>
        </dgm:presLayoutVars>
      </dgm:prSet>
      <dgm:spPr/>
    </dgm:pt>
    <dgm:pt modelId="{1EB8F05B-254F-4943-9CCD-370D6D6CD892}" type="pres">
      <dgm:prSet presAssocID="{186286CC-989F-4808-A52B-D8DFFD586318}" presName="FiveConn_1-2" presStyleLbl="fgAccFollowNode1" presStyleIdx="0" presStyleCnt="4">
        <dgm:presLayoutVars>
          <dgm:bulletEnabled val="1"/>
        </dgm:presLayoutVars>
      </dgm:prSet>
      <dgm:spPr/>
    </dgm:pt>
    <dgm:pt modelId="{B611BF55-C6B6-4F97-B0F7-845D7E5B4778}" type="pres">
      <dgm:prSet presAssocID="{186286CC-989F-4808-A52B-D8DFFD586318}" presName="FiveConn_2-3" presStyleLbl="fgAccFollowNode1" presStyleIdx="1" presStyleCnt="4">
        <dgm:presLayoutVars>
          <dgm:bulletEnabled val="1"/>
        </dgm:presLayoutVars>
      </dgm:prSet>
      <dgm:spPr/>
    </dgm:pt>
    <dgm:pt modelId="{2C3BDFD1-D09A-425B-811C-706DEF4CCDD7}" type="pres">
      <dgm:prSet presAssocID="{186286CC-989F-4808-A52B-D8DFFD586318}" presName="FiveConn_3-4" presStyleLbl="fgAccFollowNode1" presStyleIdx="2" presStyleCnt="4">
        <dgm:presLayoutVars>
          <dgm:bulletEnabled val="1"/>
        </dgm:presLayoutVars>
      </dgm:prSet>
      <dgm:spPr/>
    </dgm:pt>
    <dgm:pt modelId="{E01D683E-CE04-48E6-970C-D7758E2A409F}" type="pres">
      <dgm:prSet presAssocID="{186286CC-989F-4808-A52B-D8DFFD586318}" presName="FiveConn_4-5" presStyleLbl="fgAccFollowNode1" presStyleIdx="3" presStyleCnt="4">
        <dgm:presLayoutVars>
          <dgm:bulletEnabled val="1"/>
        </dgm:presLayoutVars>
      </dgm:prSet>
      <dgm:spPr/>
    </dgm:pt>
    <dgm:pt modelId="{D24E1F65-99F1-41A4-8710-493AD58297F4}" type="pres">
      <dgm:prSet presAssocID="{186286CC-989F-4808-A52B-D8DFFD586318}" presName="FiveNodes_1_text" presStyleLbl="node1" presStyleIdx="4" presStyleCnt="5">
        <dgm:presLayoutVars>
          <dgm:bulletEnabled val="1"/>
        </dgm:presLayoutVars>
      </dgm:prSet>
      <dgm:spPr/>
    </dgm:pt>
    <dgm:pt modelId="{455A6626-3FFE-4660-B887-1D5A4EC38AD4}" type="pres">
      <dgm:prSet presAssocID="{186286CC-989F-4808-A52B-D8DFFD586318}" presName="FiveNodes_2_text" presStyleLbl="node1" presStyleIdx="4" presStyleCnt="5">
        <dgm:presLayoutVars>
          <dgm:bulletEnabled val="1"/>
        </dgm:presLayoutVars>
      </dgm:prSet>
      <dgm:spPr/>
    </dgm:pt>
    <dgm:pt modelId="{97822A7B-2F48-4CB2-B2E7-929F4E3D72C0}" type="pres">
      <dgm:prSet presAssocID="{186286CC-989F-4808-A52B-D8DFFD586318}" presName="FiveNodes_3_text" presStyleLbl="node1" presStyleIdx="4" presStyleCnt="5">
        <dgm:presLayoutVars>
          <dgm:bulletEnabled val="1"/>
        </dgm:presLayoutVars>
      </dgm:prSet>
      <dgm:spPr/>
    </dgm:pt>
    <dgm:pt modelId="{BCF92F43-9531-4FF2-9181-5560812FD340}" type="pres">
      <dgm:prSet presAssocID="{186286CC-989F-4808-A52B-D8DFFD586318}" presName="FiveNodes_4_text" presStyleLbl="node1" presStyleIdx="4" presStyleCnt="5">
        <dgm:presLayoutVars>
          <dgm:bulletEnabled val="1"/>
        </dgm:presLayoutVars>
      </dgm:prSet>
      <dgm:spPr/>
    </dgm:pt>
    <dgm:pt modelId="{7CC47FF9-FEE4-404F-89E6-1AC5AEFBB547}" type="pres">
      <dgm:prSet presAssocID="{186286CC-989F-4808-A52B-D8DFFD58631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4EB0116-37BE-4A24-B1C2-6362945A574F}" type="presOf" srcId="{56B964B6-E273-4480-8C39-B115F646EF07}" destId="{751C36C6-87F9-4D8A-8A2F-3CDFA47A142D}" srcOrd="0" destOrd="0" presId="urn:microsoft.com/office/officeart/2005/8/layout/vProcess5"/>
    <dgm:cxn modelId="{4BBEBA1B-EC91-41B3-85EC-91C079306A83}" type="presOf" srcId="{5EF51E46-CD18-4D31-A98A-87C34B7E7E7D}" destId="{00AF0766-D8BD-4E52-A48D-E70D0BF14F70}" srcOrd="0" destOrd="0" presId="urn:microsoft.com/office/officeart/2005/8/layout/vProcess5"/>
    <dgm:cxn modelId="{D95DF01E-25A0-4545-AD62-2C07C8F96F38}" type="presOf" srcId="{7388BAB2-1DB0-41E7-9444-37F5E2388B68}" destId="{F4059855-7EC8-488B-841F-0F39010C1663}" srcOrd="0" destOrd="0" presId="urn:microsoft.com/office/officeart/2005/8/layout/vProcess5"/>
    <dgm:cxn modelId="{E3DD8E2B-9634-48DB-8035-4A7A17928ADA}" srcId="{186286CC-989F-4808-A52B-D8DFFD586318}" destId="{ACCE3003-55BC-4B0E-988C-2A86A2F4050A}" srcOrd="2" destOrd="0" parTransId="{5F979A10-F463-48F4-BE6B-D24CF1B61779}" sibTransId="{ACF3FA25-F58A-4697-89CC-6EF14061B04E}"/>
    <dgm:cxn modelId="{0E0F293C-844A-4BF6-918B-6B0A7A69D265}" type="presOf" srcId="{ACCE3003-55BC-4B0E-988C-2A86A2F4050A}" destId="{F69F54D4-C939-48A7-8EBD-BE6A544A81C4}" srcOrd="0" destOrd="0" presId="urn:microsoft.com/office/officeart/2005/8/layout/vProcess5"/>
    <dgm:cxn modelId="{FF40F765-7506-4D44-8CCC-D36F889D6241}" type="presOf" srcId="{186286CC-989F-4808-A52B-D8DFFD586318}" destId="{A262946F-F7C5-4779-BC21-766B1201A69B}" srcOrd="0" destOrd="0" presId="urn:microsoft.com/office/officeart/2005/8/layout/vProcess5"/>
    <dgm:cxn modelId="{CBB34049-D72B-4ECB-963D-3F6D93729BCF}" srcId="{186286CC-989F-4808-A52B-D8DFFD586318}" destId="{56B964B6-E273-4480-8C39-B115F646EF07}" srcOrd="1" destOrd="0" parTransId="{0812BD86-3807-43AC-9201-552F4BB2DBE9}" sibTransId="{D14AAAD6-1546-40D3-B457-B6B3D4F4BB7D}"/>
    <dgm:cxn modelId="{D8D4CA72-B000-4372-B00E-DE1F81FD6B38}" srcId="{186286CC-989F-4808-A52B-D8DFFD586318}" destId="{B84AEE8F-D84F-4A0B-BEE5-21584055ABF3}" srcOrd="0" destOrd="0" parTransId="{3DD34FA0-2D16-43C3-9ECB-DB719C3BF71E}" sibTransId="{18E7812D-E114-4C3C-B4F7-596290A1E2C3}"/>
    <dgm:cxn modelId="{75C95C8A-FA4A-45D3-99F0-5133DBE1B3D0}" type="presOf" srcId="{7388BAB2-1DB0-41E7-9444-37F5E2388B68}" destId="{BCF92F43-9531-4FF2-9181-5560812FD340}" srcOrd="1" destOrd="0" presId="urn:microsoft.com/office/officeart/2005/8/layout/vProcess5"/>
    <dgm:cxn modelId="{4A2DEE8C-1957-49BF-8D70-41138D3E2E0F}" type="presOf" srcId="{56B964B6-E273-4480-8C39-B115F646EF07}" destId="{455A6626-3FFE-4660-B887-1D5A4EC38AD4}" srcOrd="1" destOrd="0" presId="urn:microsoft.com/office/officeart/2005/8/layout/vProcess5"/>
    <dgm:cxn modelId="{88D26190-200C-488D-A302-586FCE64F262}" srcId="{186286CC-989F-4808-A52B-D8DFFD586318}" destId="{5EF51E46-CD18-4D31-A98A-87C34B7E7E7D}" srcOrd="4" destOrd="0" parTransId="{B0749DEC-6A36-4551-A6CD-423DC5DEE7F6}" sibTransId="{B93E68B0-B84E-4635-86D5-8066F8860321}"/>
    <dgm:cxn modelId="{2F806C95-EF77-4190-8183-26226703BF0F}" type="presOf" srcId="{18E7812D-E114-4C3C-B4F7-596290A1E2C3}" destId="{1EB8F05B-254F-4943-9CCD-370D6D6CD892}" srcOrd="0" destOrd="0" presId="urn:microsoft.com/office/officeart/2005/8/layout/vProcess5"/>
    <dgm:cxn modelId="{3959E795-48CC-4235-9B67-C01600F77D28}" type="presOf" srcId="{B84AEE8F-D84F-4A0B-BEE5-21584055ABF3}" destId="{D24E1F65-99F1-41A4-8710-493AD58297F4}" srcOrd="1" destOrd="0" presId="urn:microsoft.com/office/officeart/2005/8/layout/vProcess5"/>
    <dgm:cxn modelId="{F50F2F97-4BCD-48AD-93C5-FD2B4F067388}" type="presOf" srcId="{4C1C69B4-273D-49E8-A3A6-5CEA90C8170D}" destId="{E01D683E-CE04-48E6-970C-D7758E2A409F}" srcOrd="0" destOrd="0" presId="urn:microsoft.com/office/officeart/2005/8/layout/vProcess5"/>
    <dgm:cxn modelId="{6B769B9D-F49D-437C-A218-69A81A77A68E}" type="presOf" srcId="{5EF51E46-CD18-4D31-A98A-87C34B7E7E7D}" destId="{7CC47FF9-FEE4-404F-89E6-1AC5AEFBB547}" srcOrd="1" destOrd="0" presId="urn:microsoft.com/office/officeart/2005/8/layout/vProcess5"/>
    <dgm:cxn modelId="{FC09019E-775E-464C-B5DD-C616349C6FF3}" type="presOf" srcId="{B84AEE8F-D84F-4A0B-BEE5-21584055ABF3}" destId="{C9940DA1-F9D4-4B57-A98F-B07E3CD36E13}" srcOrd="0" destOrd="0" presId="urn:microsoft.com/office/officeart/2005/8/layout/vProcess5"/>
    <dgm:cxn modelId="{CBE376B6-A38E-432B-8157-E127435CF9F7}" type="presOf" srcId="{ACF3FA25-F58A-4697-89CC-6EF14061B04E}" destId="{2C3BDFD1-D09A-425B-811C-706DEF4CCDD7}" srcOrd="0" destOrd="0" presId="urn:microsoft.com/office/officeart/2005/8/layout/vProcess5"/>
    <dgm:cxn modelId="{472495B6-622B-44EC-ACF2-6EC1550EB203}" type="presOf" srcId="{ACCE3003-55BC-4B0E-988C-2A86A2F4050A}" destId="{97822A7B-2F48-4CB2-B2E7-929F4E3D72C0}" srcOrd="1" destOrd="0" presId="urn:microsoft.com/office/officeart/2005/8/layout/vProcess5"/>
    <dgm:cxn modelId="{FB629ECF-2B5C-4018-B40F-EF6E6C929945}" srcId="{186286CC-989F-4808-A52B-D8DFFD586318}" destId="{7388BAB2-1DB0-41E7-9444-37F5E2388B68}" srcOrd="3" destOrd="0" parTransId="{95C55773-E656-4554-A8BF-35A7F5F8CC39}" sibTransId="{4C1C69B4-273D-49E8-A3A6-5CEA90C8170D}"/>
    <dgm:cxn modelId="{D0C24EFC-DF55-4EAC-875B-045C1A03F1A5}" type="presOf" srcId="{D14AAAD6-1546-40D3-B457-B6B3D4F4BB7D}" destId="{B611BF55-C6B6-4F97-B0F7-845D7E5B4778}" srcOrd="0" destOrd="0" presId="urn:microsoft.com/office/officeart/2005/8/layout/vProcess5"/>
    <dgm:cxn modelId="{F7181832-47BC-49E0-A950-E89F7360DF9E}" type="presParOf" srcId="{A262946F-F7C5-4779-BC21-766B1201A69B}" destId="{DB9FC413-CE64-4A91-8080-E0F6484CE27C}" srcOrd="0" destOrd="0" presId="urn:microsoft.com/office/officeart/2005/8/layout/vProcess5"/>
    <dgm:cxn modelId="{5B38DFC9-6E68-4C06-8453-049B24FE9177}" type="presParOf" srcId="{A262946F-F7C5-4779-BC21-766B1201A69B}" destId="{C9940DA1-F9D4-4B57-A98F-B07E3CD36E13}" srcOrd="1" destOrd="0" presId="urn:microsoft.com/office/officeart/2005/8/layout/vProcess5"/>
    <dgm:cxn modelId="{AE565900-4BF0-4479-8C6F-B9591AB30443}" type="presParOf" srcId="{A262946F-F7C5-4779-BC21-766B1201A69B}" destId="{751C36C6-87F9-4D8A-8A2F-3CDFA47A142D}" srcOrd="2" destOrd="0" presId="urn:microsoft.com/office/officeart/2005/8/layout/vProcess5"/>
    <dgm:cxn modelId="{F979DD19-607F-4176-B1D7-432F0F0C0A38}" type="presParOf" srcId="{A262946F-F7C5-4779-BC21-766B1201A69B}" destId="{F69F54D4-C939-48A7-8EBD-BE6A544A81C4}" srcOrd="3" destOrd="0" presId="urn:microsoft.com/office/officeart/2005/8/layout/vProcess5"/>
    <dgm:cxn modelId="{9CEAB56E-C40E-4739-B9C2-56EC796A0E5A}" type="presParOf" srcId="{A262946F-F7C5-4779-BC21-766B1201A69B}" destId="{F4059855-7EC8-488B-841F-0F39010C1663}" srcOrd="4" destOrd="0" presId="urn:microsoft.com/office/officeart/2005/8/layout/vProcess5"/>
    <dgm:cxn modelId="{07F99B6D-03B2-4AE2-AC59-46BF0D0EB538}" type="presParOf" srcId="{A262946F-F7C5-4779-BC21-766B1201A69B}" destId="{00AF0766-D8BD-4E52-A48D-E70D0BF14F70}" srcOrd="5" destOrd="0" presId="urn:microsoft.com/office/officeart/2005/8/layout/vProcess5"/>
    <dgm:cxn modelId="{43119249-1AA9-4CC8-B79B-F273D289E5F9}" type="presParOf" srcId="{A262946F-F7C5-4779-BC21-766B1201A69B}" destId="{1EB8F05B-254F-4943-9CCD-370D6D6CD892}" srcOrd="6" destOrd="0" presId="urn:microsoft.com/office/officeart/2005/8/layout/vProcess5"/>
    <dgm:cxn modelId="{38CE5E1B-8F44-4AB1-9F2A-EF0797037A1A}" type="presParOf" srcId="{A262946F-F7C5-4779-BC21-766B1201A69B}" destId="{B611BF55-C6B6-4F97-B0F7-845D7E5B4778}" srcOrd="7" destOrd="0" presId="urn:microsoft.com/office/officeart/2005/8/layout/vProcess5"/>
    <dgm:cxn modelId="{B24A6E19-9E6D-4ED9-98FD-D7CA786B2986}" type="presParOf" srcId="{A262946F-F7C5-4779-BC21-766B1201A69B}" destId="{2C3BDFD1-D09A-425B-811C-706DEF4CCDD7}" srcOrd="8" destOrd="0" presId="urn:microsoft.com/office/officeart/2005/8/layout/vProcess5"/>
    <dgm:cxn modelId="{809E3280-0C5C-4DB5-A689-8BBCC6A4C675}" type="presParOf" srcId="{A262946F-F7C5-4779-BC21-766B1201A69B}" destId="{E01D683E-CE04-48E6-970C-D7758E2A409F}" srcOrd="9" destOrd="0" presId="urn:microsoft.com/office/officeart/2005/8/layout/vProcess5"/>
    <dgm:cxn modelId="{810BBCFC-40B3-48CF-89B5-26AF841B834F}" type="presParOf" srcId="{A262946F-F7C5-4779-BC21-766B1201A69B}" destId="{D24E1F65-99F1-41A4-8710-493AD58297F4}" srcOrd="10" destOrd="0" presId="urn:microsoft.com/office/officeart/2005/8/layout/vProcess5"/>
    <dgm:cxn modelId="{39CB479C-5143-44CE-A7A5-8DB7CE19AE03}" type="presParOf" srcId="{A262946F-F7C5-4779-BC21-766B1201A69B}" destId="{455A6626-3FFE-4660-B887-1D5A4EC38AD4}" srcOrd="11" destOrd="0" presId="urn:microsoft.com/office/officeart/2005/8/layout/vProcess5"/>
    <dgm:cxn modelId="{DC711DBF-2162-487E-96C8-B80966DAC207}" type="presParOf" srcId="{A262946F-F7C5-4779-BC21-766B1201A69B}" destId="{97822A7B-2F48-4CB2-B2E7-929F4E3D72C0}" srcOrd="12" destOrd="0" presId="urn:microsoft.com/office/officeart/2005/8/layout/vProcess5"/>
    <dgm:cxn modelId="{30E03FC9-0A67-42A4-AA74-90067281BC9A}" type="presParOf" srcId="{A262946F-F7C5-4779-BC21-766B1201A69B}" destId="{BCF92F43-9531-4FF2-9181-5560812FD340}" srcOrd="13" destOrd="0" presId="urn:microsoft.com/office/officeart/2005/8/layout/vProcess5"/>
    <dgm:cxn modelId="{58481536-1228-43BF-B629-7358E7003E0F}" type="presParOf" srcId="{A262946F-F7C5-4779-BC21-766B1201A69B}" destId="{7CC47FF9-FEE4-404F-89E6-1AC5AEFBB5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5CA19-9C05-427B-AA44-EB1DAC7639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219EDBC-926D-4416-9F73-AE5DAF5D50F2}">
      <dgm:prSet phldrT="[Testo]"/>
      <dgm:spPr/>
      <dgm:t>
        <a:bodyPr/>
        <a:lstStyle/>
        <a:p>
          <a:r>
            <a:rPr lang="it-IT" dirty="0"/>
            <a:t>Soggetti aggregatori</a:t>
          </a:r>
        </a:p>
      </dgm:t>
    </dgm:pt>
    <dgm:pt modelId="{C72F4D5E-F7FB-43B2-A7B2-9F2AA1FF44E5}" type="parTrans" cxnId="{5191842A-CB02-4C5F-8E91-3A84D3C7F001}">
      <dgm:prSet/>
      <dgm:spPr/>
      <dgm:t>
        <a:bodyPr/>
        <a:lstStyle/>
        <a:p>
          <a:endParaRPr lang="it-IT"/>
        </a:p>
      </dgm:t>
    </dgm:pt>
    <dgm:pt modelId="{BD4ACE11-27E7-4F14-AD11-F5A1D85F9715}" type="sibTrans" cxnId="{5191842A-CB02-4C5F-8E91-3A84D3C7F001}">
      <dgm:prSet/>
      <dgm:spPr/>
      <dgm:t>
        <a:bodyPr/>
        <a:lstStyle/>
        <a:p>
          <a:endParaRPr lang="it-IT"/>
        </a:p>
      </dgm:t>
    </dgm:pt>
    <dgm:pt modelId="{1277B6B2-433E-4E15-ABC0-68C758284BE6}">
      <dgm:prSet phldrT="[Testo]"/>
      <dgm:spPr/>
      <dgm:t>
        <a:bodyPr/>
        <a:lstStyle/>
        <a:p>
          <a:r>
            <a:rPr lang="it-IT" dirty="0"/>
            <a:t>Stazioni appaltanti non qualificate</a:t>
          </a:r>
        </a:p>
      </dgm:t>
    </dgm:pt>
    <dgm:pt modelId="{2B703E88-D200-43FC-8116-91323E9CA670}" type="parTrans" cxnId="{58E79F8E-6CBF-4413-AB8D-69749F71E52F}">
      <dgm:prSet/>
      <dgm:spPr/>
      <dgm:t>
        <a:bodyPr/>
        <a:lstStyle/>
        <a:p>
          <a:endParaRPr lang="it-IT"/>
        </a:p>
      </dgm:t>
    </dgm:pt>
    <dgm:pt modelId="{A6D484AE-C75F-44B1-96DB-AEB7483968C2}" type="sibTrans" cxnId="{58E79F8E-6CBF-4413-AB8D-69749F71E52F}">
      <dgm:prSet/>
      <dgm:spPr/>
      <dgm:t>
        <a:bodyPr/>
        <a:lstStyle/>
        <a:p>
          <a:endParaRPr lang="it-IT"/>
        </a:p>
      </dgm:t>
    </dgm:pt>
    <dgm:pt modelId="{4BFE68AB-73CA-4687-90C5-FAB1622995CF}">
      <dgm:prSet phldrT="[Testo]"/>
      <dgm:spPr/>
      <dgm:t>
        <a:bodyPr/>
        <a:lstStyle/>
        <a:p>
          <a:r>
            <a:rPr lang="it-IT" dirty="0"/>
            <a:t>Stazioni appaltanti qualificate</a:t>
          </a:r>
        </a:p>
      </dgm:t>
    </dgm:pt>
    <dgm:pt modelId="{99770167-31D9-4681-A249-2944752073FD}" type="parTrans" cxnId="{3612B309-7FF1-4BED-B680-C04D7D0DE465}">
      <dgm:prSet/>
      <dgm:spPr/>
      <dgm:t>
        <a:bodyPr/>
        <a:lstStyle/>
        <a:p>
          <a:endParaRPr lang="it-IT"/>
        </a:p>
      </dgm:t>
    </dgm:pt>
    <dgm:pt modelId="{C9D6A96C-D49D-402C-AF78-49140AD4FBB4}" type="sibTrans" cxnId="{3612B309-7FF1-4BED-B680-C04D7D0DE465}">
      <dgm:prSet/>
      <dgm:spPr/>
      <dgm:t>
        <a:bodyPr/>
        <a:lstStyle/>
        <a:p>
          <a:endParaRPr lang="it-IT"/>
        </a:p>
      </dgm:t>
    </dgm:pt>
    <dgm:pt modelId="{7B61311A-4466-44EA-AE55-F6A47D3C981A}" type="asst">
      <dgm:prSet/>
      <dgm:spPr/>
      <dgm:t>
        <a:bodyPr/>
        <a:lstStyle/>
        <a:p>
          <a:r>
            <a:rPr lang="it-IT" dirty="0"/>
            <a:t>Centrali di committenza</a:t>
          </a:r>
        </a:p>
      </dgm:t>
    </dgm:pt>
    <dgm:pt modelId="{64E26061-6A6D-4717-A7BF-3071AA26CFB6}" type="parTrans" cxnId="{F2B07127-3F49-4739-984E-11229AB6363D}">
      <dgm:prSet/>
      <dgm:spPr/>
      <dgm:t>
        <a:bodyPr/>
        <a:lstStyle/>
        <a:p>
          <a:endParaRPr lang="it-IT"/>
        </a:p>
      </dgm:t>
    </dgm:pt>
    <dgm:pt modelId="{88F4BBFE-F0B5-4FF5-906E-82DC2A5176C5}" type="sibTrans" cxnId="{F2B07127-3F49-4739-984E-11229AB6363D}">
      <dgm:prSet/>
      <dgm:spPr/>
      <dgm:t>
        <a:bodyPr/>
        <a:lstStyle/>
        <a:p>
          <a:endParaRPr lang="it-IT"/>
        </a:p>
      </dgm:t>
    </dgm:pt>
    <dgm:pt modelId="{7BC87A6D-350D-47DE-903E-29105F40AA0D}" type="asst">
      <dgm:prSet/>
      <dgm:spPr/>
      <dgm:t>
        <a:bodyPr/>
        <a:lstStyle/>
        <a:p>
          <a:r>
            <a:rPr lang="it-IT" dirty="0"/>
            <a:t>Aggregazioni stazioni qualificate</a:t>
          </a:r>
        </a:p>
      </dgm:t>
    </dgm:pt>
    <dgm:pt modelId="{6768922F-0D4B-4783-AFBB-B1794FDC59AC}" type="parTrans" cxnId="{26481281-AF39-4463-86AB-FDBD0828F564}">
      <dgm:prSet/>
      <dgm:spPr/>
      <dgm:t>
        <a:bodyPr/>
        <a:lstStyle/>
        <a:p>
          <a:endParaRPr lang="it-IT"/>
        </a:p>
      </dgm:t>
    </dgm:pt>
    <dgm:pt modelId="{79A7F64C-B7A7-4C0C-80B9-E9BD716D9917}" type="sibTrans" cxnId="{26481281-AF39-4463-86AB-FDBD0828F564}">
      <dgm:prSet/>
      <dgm:spPr/>
      <dgm:t>
        <a:bodyPr/>
        <a:lstStyle/>
        <a:p>
          <a:endParaRPr lang="it-IT"/>
        </a:p>
      </dgm:t>
    </dgm:pt>
    <dgm:pt modelId="{2F2EB74C-7F98-4F7C-B6CF-EC89B196F2CB}" type="pres">
      <dgm:prSet presAssocID="{16E5CA19-9C05-427B-AA44-EB1DAC7639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CBB933-BE0A-4867-BF15-86BEEC2263BF}" type="pres">
      <dgm:prSet presAssocID="{B219EDBC-926D-4416-9F73-AE5DAF5D50F2}" presName="hierRoot1" presStyleCnt="0">
        <dgm:presLayoutVars>
          <dgm:hierBranch val="init"/>
        </dgm:presLayoutVars>
      </dgm:prSet>
      <dgm:spPr/>
    </dgm:pt>
    <dgm:pt modelId="{9201375C-80AF-4131-AFC9-F82F83109BB4}" type="pres">
      <dgm:prSet presAssocID="{B219EDBC-926D-4416-9F73-AE5DAF5D50F2}" presName="rootComposite1" presStyleCnt="0"/>
      <dgm:spPr/>
    </dgm:pt>
    <dgm:pt modelId="{8F3D7F08-0E4B-49DF-9284-3B7CA7FAEAB0}" type="pres">
      <dgm:prSet presAssocID="{B219EDBC-926D-4416-9F73-AE5DAF5D50F2}" presName="rootText1" presStyleLbl="node0" presStyleIdx="0" presStyleCnt="1">
        <dgm:presLayoutVars>
          <dgm:chPref val="3"/>
        </dgm:presLayoutVars>
      </dgm:prSet>
      <dgm:spPr/>
    </dgm:pt>
    <dgm:pt modelId="{3CE85F70-9D33-48CE-87F6-33B1EC6382F1}" type="pres">
      <dgm:prSet presAssocID="{B219EDBC-926D-4416-9F73-AE5DAF5D50F2}" presName="rootConnector1" presStyleLbl="node1" presStyleIdx="0" presStyleCnt="0"/>
      <dgm:spPr/>
    </dgm:pt>
    <dgm:pt modelId="{A54C0C8D-A34F-49D0-B54B-54A0597DABC2}" type="pres">
      <dgm:prSet presAssocID="{B219EDBC-926D-4416-9F73-AE5DAF5D50F2}" presName="hierChild2" presStyleCnt="0"/>
      <dgm:spPr/>
    </dgm:pt>
    <dgm:pt modelId="{CD9B94EA-C1F8-40CC-9BA6-C448EA20ADCA}" type="pres">
      <dgm:prSet presAssocID="{2B703E88-D200-43FC-8116-91323E9CA670}" presName="Name37" presStyleLbl="parChTrans1D2" presStyleIdx="0" presStyleCnt="4"/>
      <dgm:spPr/>
    </dgm:pt>
    <dgm:pt modelId="{2D1F5BEB-3835-4279-942F-25C3067BC60F}" type="pres">
      <dgm:prSet presAssocID="{1277B6B2-433E-4E15-ABC0-68C758284BE6}" presName="hierRoot2" presStyleCnt="0">
        <dgm:presLayoutVars>
          <dgm:hierBranch val="init"/>
        </dgm:presLayoutVars>
      </dgm:prSet>
      <dgm:spPr/>
    </dgm:pt>
    <dgm:pt modelId="{93D9A6DD-6A5D-483F-A7C3-3D414CA898CD}" type="pres">
      <dgm:prSet presAssocID="{1277B6B2-433E-4E15-ABC0-68C758284BE6}" presName="rootComposite" presStyleCnt="0"/>
      <dgm:spPr/>
    </dgm:pt>
    <dgm:pt modelId="{F37E8814-AAB6-418D-8928-996BCDE282DB}" type="pres">
      <dgm:prSet presAssocID="{1277B6B2-433E-4E15-ABC0-68C758284BE6}" presName="rootText" presStyleLbl="node2" presStyleIdx="0" presStyleCnt="2">
        <dgm:presLayoutVars>
          <dgm:chPref val="3"/>
        </dgm:presLayoutVars>
      </dgm:prSet>
      <dgm:spPr/>
    </dgm:pt>
    <dgm:pt modelId="{5AAA4951-0AEC-485A-862D-838A339E9E77}" type="pres">
      <dgm:prSet presAssocID="{1277B6B2-433E-4E15-ABC0-68C758284BE6}" presName="rootConnector" presStyleLbl="node2" presStyleIdx="0" presStyleCnt="2"/>
      <dgm:spPr/>
    </dgm:pt>
    <dgm:pt modelId="{0FC9A604-10A7-4387-8E0D-863D3F6DCE15}" type="pres">
      <dgm:prSet presAssocID="{1277B6B2-433E-4E15-ABC0-68C758284BE6}" presName="hierChild4" presStyleCnt="0"/>
      <dgm:spPr/>
    </dgm:pt>
    <dgm:pt modelId="{71A0CDBF-AAF4-421E-8A6B-690AED1F8891}" type="pres">
      <dgm:prSet presAssocID="{1277B6B2-433E-4E15-ABC0-68C758284BE6}" presName="hierChild5" presStyleCnt="0"/>
      <dgm:spPr/>
    </dgm:pt>
    <dgm:pt modelId="{257B1EFF-29F3-41C6-99E8-291474F20A38}" type="pres">
      <dgm:prSet presAssocID="{99770167-31D9-4681-A249-2944752073FD}" presName="Name37" presStyleLbl="parChTrans1D2" presStyleIdx="1" presStyleCnt="4"/>
      <dgm:spPr/>
    </dgm:pt>
    <dgm:pt modelId="{4CFE3C01-9EE8-4CEA-9195-B780485A1879}" type="pres">
      <dgm:prSet presAssocID="{4BFE68AB-73CA-4687-90C5-FAB1622995CF}" presName="hierRoot2" presStyleCnt="0">
        <dgm:presLayoutVars>
          <dgm:hierBranch val="init"/>
        </dgm:presLayoutVars>
      </dgm:prSet>
      <dgm:spPr/>
    </dgm:pt>
    <dgm:pt modelId="{8182FD10-7229-4E6F-80A4-38FEECF045C6}" type="pres">
      <dgm:prSet presAssocID="{4BFE68AB-73CA-4687-90C5-FAB1622995CF}" presName="rootComposite" presStyleCnt="0"/>
      <dgm:spPr/>
    </dgm:pt>
    <dgm:pt modelId="{55F188CE-D2B7-492A-A3A3-E01CFE8E1775}" type="pres">
      <dgm:prSet presAssocID="{4BFE68AB-73CA-4687-90C5-FAB1622995CF}" presName="rootText" presStyleLbl="node2" presStyleIdx="1" presStyleCnt="2">
        <dgm:presLayoutVars>
          <dgm:chPref val="3"/>
        </dgm:presLayoutVars>
      </dgm:prSet>
      <dgm:spPr/>
    </dgm:pt>
    <dgm:pt modelId="{8DC70EF1-D9EC-4890-BEFA-2B858B4795EE}" type="pres">
      <dgm:prSet presAssocID="{4BFE68AB-73CA-4687-90C5-FAB1622995CF}" presName="rootConnector" presStyleLbl="node2" presStyleIdx="1" presStyleCnt="2"/>
      <dgm:spPr/>
    </dgm:pt>
    <dgm:pt modelId="{CFA543A5-A021-4030-B141-C5802618502A}" type="pres">
      <dgm:prSet presAssocID="{4BFE68AB-73CA-4687-90C5-FAB1622995CF}" presName="hierChild4" presStyleCnt="0"/>
      <dgm:spPr/>
    </dgm:pt>
    <dgm:pt modelId="{32FE2DC9-7EB2-4BEA-B3E0-B4938133E88A}" type="pres">
      <dgm:prSet presAssocID="{4BFE68AB-73CA-4687-90C5-FAB1622995CF}" presName="hierChild5" presStyleCnt="0"/>
      <dgm:spPr/>
    </dgm:pt>
    <dgm:pt modelId="{2E339E46-6FEF-4183-B349-031DB9884800}" type="pres">
      <dgm:prSet presAssocID="{B219EDBC-926D-4416-9F73-AE5DAF5D50F2}" presName="hierChild3" presStyleCnt="0"/>
      <dgm:spPr/>
    </dgm:pt>
    <dgm:pt modelId="{57981CD2-911E-4D14-AF79-CBA82591E9F2}" type="pres">
      <dgm:prSet presAssocID="{64E26061-6A6D-4717-A7BF-3071AA26CFB6}" presName="Name111" presStyleLbl="parChTrans1D2" presStyleIdx="2" presStyleCnt="4"/>
      <dgm:spPr/>
    </dgm:pt>
    <dgm:pt modelId="{29AB08CA-BF62-46ED-BD69-2F696252B176}" type="pres">
      <dgm:prSet presAssocID="{7B61311A-4466-44EA-AE55-F6A47D3C981A}" presName="hierRoot3" presStyleCnt="0">
        <dgm:presLayoutVars>
          <dgm:hierBranch val="init"/>
        </dgm:presLayoutVars>
      </dgm:prSet>
      <dgm:spPr/>
    </dgm:pt>
    <dgm:pt modelId="{0A9CB4AB-82E8-4C93-8380-D4AB95CD3A3F}" type="pres">
      <dgm:prSet presAssocID="{7B61311A-4466-44EA-AE55-F6A47D3C981A}" presName="rootComposite3" presStyleCnt="0"/>
      <dgm:spPr/>
    </dgm:pt>
    <dgm:pt modelId="{14B1CD09-2C73-4984-AFC6-CE91F1738ACC}" type="pres">
      <dgm:prSet presAssocID="{7B61311A-4466-44EA-AE55-F6A47D3C981A}" presName="rootText3" presStyleLbl="asst1" presStyleIdx="0" presStyleCnt="2">
        <dgm:presLayoutVars>
          <dgm:chPref val="3"/>
        </dgm:presLayoutVars>
      </dgm:prSet>
      <dgm:spPr/>
    </dgm:pt>
    <dgm:pt modelId="{C63A7817-B7D0-4DD1-A7C2-C14BEA34E0D2}" type="pres">
      <dgm:prSet presAssocID="{7B61311A-4466-44EA-AE55-F6A47D3C981A}" presName="rootConnector3" presStyleLbl="asst1" presStyleIdx="0" presStyleCnt="2"/>
      <dgm:spPr/>
    </dgm:pt>
    <dgm:pt modelId="{C644579C-165F-4251-9F95-10050F0576D7}" type="pres">
      <dgm:prSet presAssocID="{7B61311A-4466-44EA-AE55-F6A47D3C981A}" presName="hierChild6" presStyleCnt="0"/>
      <dgm:spPr/>
    </dgm:pt>
    <dgm:pt modelId="{68287590-62FF-44C2-AC90-A73BAF042C96}" type="pres">
      <dgm:prSet presAssocID="{7B61311A-4466-44EA-AE55-F6A47D3C981A}" presName="hierChild7" presStyleCnt="0"/>
      <dgm:spPr/>
    </dgm:pt>
    <dgm:pt modelId="{8FAD27FB-6016-4DB3-911A-41062DE9C3C9}" type="pres">
      <dgm:prSet presAssocID="{6768922F-0D4B-4783-AFBB-B1794FDC59AC}" presName="Name111" presStyleLbl="parChTrans1D2" presStyleIdx="3" presStyleCnt="4"/>
      <dgm:spPr/>
    </dgm:pt>
    <dgm:pt modelId="{33DFA22D-89FA-43F8-B29F-B68CA536561E}" type="pres">
      <dgm:prSet presAssocID="{7BC87A6D-350D-47DE-903E-29105F40AA0D}" presName="hierRoot3" presStyleCnt="0">
        <dgm:presLayoutVars>
          <dgm:hierBranch val="init"/>
        </dgm:presLayoutVars>
      </dgm:prSet>
      <dgm:spPr/>
    </dgm:pt>
    <dgm:pt modelId="{A59BE41A-2D97-4751-A241-9F82CC28D8DE}" type="pres">
      <dgm:prSet presAssocID="{7BC87A6D-350D-47DE-903E-29105F40AA0D}" presName="rootComposite3" presStyleCnt="0"/>
      <dgm:spPr/>
    </dgm:pt>
    <dgm:pt modelId="{F2F5B4C5-6735-4809-A732-BC7C00478362}" type="pres">
      <dgm:prSet presAssocID="{7BC87A6D-350D-47DE-903E-29105F40AA0D}" presName="rootText3" presStyleLbl="asst1" presStyleIdx="1" presStyleCnt="2">
        <dgm:presLayoutVars>
          <dgm:chPref val="3"/>
        </dgm:presLayoutVars>
      </dgm:prSet>
      <dgm:spPr/>
    </dgm:pt>
    <dgm:pt modelId="{955DABB1-AFE9-4474-97BD-129CEE61C84A}" type="pres">
      <dgm:prSet presAssocID="{7BC87A6D-350D-47DE-903E-29105F40AA0D}" presName="rootConnector3" presStyleLbl="asst1" presStyleIdx="1" presStyleCnt="2"/>
      <dgm:spPr/>
    </dgm:pt>
    <dgm:pt modelId="{F4F16E5E-C403-47B6-8D84-433C7F7F6227}" type="pres">
      <dgm:prSet presAssocID="{7BC87A6D-350D-47DE-903E-29105F40AA0D}" presName="hierChild6" presStyleCnt="0"/>
      <dgm:spPr/>
    </dgm:pt>
    <dgm:pt modelId="{337F9663-5764-4C5C-BD84-06AC9343BF8C}" type="pres">
      <dgm:prSet presAssocID="{7BC87A6D-350D-47DE-903E-29105F40AA0D}" presName="hierChild7" presStyleCnt="0"/>
      <dgm:spPr/>
    </dgm:pt>
  </dgm:ptLst>
  <dgm:cxnLst>
    <dgm:cxn modelId="{3612B309-7FF1-4BED-B680-C04D7D0DE465}" srcId="{B219EDBC-926D-4416-9F73-AE5DAF5D50F2}" destId="{4BFE68AB-73CA-4687-90C5-FAB1622995CF}" srcOrd="3" destOrd="0" parTransId="{99770167-31D9-4681-A249-2944752073FD}" sibTransId="{C9D6A96C-D49D-402C-AF78-49140AD4FBB4}"/>
    <dgm:cxn modelId="{1AE9200D-0C48-1849-9FC1-61E8BB46AD4C}" type="presOf" srcId="{7B61311A-4466-44EA-AE55-F6A47D3C981A}" destId="{C63A7817-B7D0-4DD1-A7C2-C14BEA34E0D2}" srcOrd="1" destOrd="0" presId="urn:microsoft.com/office/officeart/2005/8/layout/orgChart1"/>
    <dgm:cxn modelId="{F2B07127-3F49-4739-984E-11229AB6363D}" srcId="{B219EDBC-926D-4416-9F73-AE5DAF5D50F2}" destId="{7B61311A-4466-44EA-AE55-F6A47D3C981A}" srcOrd="0" destOrd="0" parTransId="{64E26061-6A6D-4717-A7BF-3071AA26CFB6}" sibTransId="{88F4BBFE-F0B5-4FF5-906E-82DC2A5176C5}"/>
    <dgm:cxn modelId="{5191842A-CB02-4C5F-8E91-3A84D3C7F001}" srcId="{16E5CA19-9C05-427B-AA44-EB1DAC76398B}" destId="{B219EDBC-926D-4416-9F73-AE5DAF5D50F2}" srcOrd="0" destOrd="0" parTransId="{C72F4D5E-F7FB-43B2-A7B2-9F2AA1FF44E5}" sibTransId="{BD4ACE11-27E7-4F14-AD11-F5A1D85F9715}"/>
    <dgm:cxn modelId="{909DF53F-690B-2042-8687-4FDE1B5AF273}" type="presOf" srcId="{4BFE68AB-73CA-4687-90C5-FAB1622995CF}" destId="{55F188CE-D2B7-492A-A3A3-E01CFE8E1775}" srcOrd="0" destOrd="0" presId="urn:microsoft.com/office/officeart/2005/8/layout/orgChart1"/>
    <dgm:cxn modelId="{135C0642-86F0-C34E-A379-707C216653A9}" type="presOf" srcId="{2B703E88-D200-43FC-8116-91323E9CA670}" destId="{CD9B94EA-C1F8-40CC-9BA6-C448EA20ADCA}" srcOrd="0" destOrd="0" presId="urn:microsoft.com/office/officeart/2005/8/layout/orgChart1"/>
    <dgm:cxn modelId="{493BA86E-5015-B64A-8DFE-95FABE840852}" type="presOf" srcId="{7BC87A6D-350D-47DE-903E-29105F40AA0D}" destId="{955DABB1-AFE9-4474-97BD-129CEE61C84A}" srcOrd="1" destOrd="0" presId="urn:microsoft.com/office/officeart/2005/8/layout/orgChart1"/>
    <dgm:cxn modelId="{CBF8AB6E-193D-A144-858C-AFA80BB41386}" type="presOf" srcId="{1277B6B2-433E-4E15-ABC0-68C758284BE6}" destId="{F37E8814-AAB6-418D-8928-996BCDE282DB}" srcOrd="0" destOrd="0" presId="urn:microsoft.com/office/officeart/2005/8/layout/orgChart1"/>
    <dgm:cxn modelId="{BA69316F-53F0-4445-92DD-63A8D1122127}" type="presOf" srcId="{B219EDBC-926D-4416-9F73-AE5DAF5D50F2}" destId="{8F3D7F08-0E4B-49DF-9284-3B7CA7FAEAB0}" srcOrd="0" destOrd="0" presId="urn:microsoft.com/office/officeart/2005/8/layout/orgChart1"/>
    <dgm:cxn modelId="{D036A873-2F2E-FA45-A337-C87B3D683E01}" type="presOf" srcId="{7B61311A-4466-44EA-AE55-F6A47D3C981A}" destId="{14B1CD09-2C73-4984-AFC6-CE91F1738ACC}" srcOrd="0" destOrd="0" presId="urn:microsoft.com/office/officeart/2005/8/layout/orgChart1"/>
    <dgm:cxn modelId="{43FF9F58-29C7-234E-991E-2CC1082B6FCE}" type="presOf" srcId="{B219EDBC-926D-4416-9F73-AE5DAF5D50F2}" destId="{3CE85F70-9D33-48CE-87F6-33B1EC6382F1}" srcOrd="1" destOrd="0" presId="urn:microsoft.com/office/officeart/2005/8/layout/orgChart1"/>
    <dgm:cxn modelId="{26481281-AF39-4463-86AB-FDBD0828F564}" srcId="{B219EDBC-926D-4416-9F73-AE5DAF5D50F2}" destId="{7BC87A6D-350D-47DE-903E-29105F40AA0D}" srcOrd="1" destOrd="0" parTransId="{6768922F-0D4B-4783-AFBB-B1794FDC59AC}" sibTransId="{79A7F64C-B7A7-4C0C-80B9-E9BD716D9917}"/>
    <dgm:cxn modelId="{0636A682-A0BF-7F4C-ADDA-1DD1F39EB7D4}" type="presOf" srcId="{64E26061-6A6D-4717-A7BF-3071AA26CFB6}" destId="{57981CD2-911E-4D14-AF79-CBA82591E9F2}" srcOrd="0" destOrd="0" presId="urn:microsoft.com/office/officeart/2005/8/layout/orgChart1"/>
    <dgm:cxn modelId="{58E79F8E-6CBF-4413-AB8D-69749F71E52F}" srcId="{B219EDBC-926D-4416-9F73-AE5DAF5D50F2}" destId="{1277B6B2-433E-4E15-ABC0-68C758284BE6}" srcOrd="2" destOrd="0" parTransId="{2B703E88-D200-43FC-8116-91323E9CA670}" sibTransId="{A6D484AE-C75F-44B1-96DB-AEB7483968C2}"/>
    <dgm:cxn modelId="{067ED693-01D9-D841-9C5B-26CC60D78557}" type="presOf" srcId="{6768922F-0D4B-4783-AFBB-B1794FDC59AC}" destId="{8FAD27FB-6016-4DB3-911A-41062DE9C3C9}" srcOrd="0" destOrd="0" presId="urn:microsoft.com/office/officeart/2005/8/layout/orgChart1"/>
    <dgm:cxn modelId="{DB3518A4-1AFC-594C-810F-20521B86CE85}" type="presOf" srcId="{7BC87A6D-350D-47DE-903E-29105F40AA0D}" destId="{F2F5B4C5-6735-4809-A732-BC7C00478362}" srcOrd="0" destOrd="0" presId="urn:microsoft.com/office/officeart/2005/8/layout/orgChart1"/>
    <dgm:cxn modelId="{CA0A61BC-CB38-C24E-AD1F-F46548A9492A}" type="presOf" srcId="{16E5CA19-9C05-427B-AA44-EB1DAC76398B}" destId="{2F2EB74C-7F98-4F7C-B6CF-EC89B196F2CB}" srcOrd="0" destOrd="0" presId="urn:microsoft.com/office/officeart/2005/8/layout/orgChart1"/>
    <dgm:cxn modelId="{617B13C9-B785-E347-A280-E8F50ECC30F1}" type="presOf" srcId="{99770167-31D9-4681-A249-2944752073FD}" destId="{257B1EFF-29F3-41C6-99E8-291474F20A38}" srcOrd="0" destOrd="0" presId="urn:microsoft.com/office/officeart/2005/8/layout/orgChart1"/>
    <dgm:cxn modelId="{1C0025D4-336F-214D-981E-EAF4ED1585C9}" type="presOf" srcId="{4BFE68AB-73CA-4687-90C5-FAB1622995CF}" destId="{8DC70EF1-D9EC-4890-BEFA-2B858B4795EE}" srcOrd="1" destOrd="0" presId="urn:microsoft.com/office/officeart/2005/8/layout/orgChart1"/>
    <dgm:cxn modelId="{D2C7EEF8-5B0D-EF4A-96AD-6583090655A6}" type="presOf" srcId="{1277B6B2-433E-4E15-ABC0-68C758284BE6}" destId="{5AAA4951-0AEC-485A-862D-838A339E9E77}" srcOrd="1" destOrd="0" presId="urn:microsoft.com/office/officeart/2005/8/layout/orgChart1"/>
    <dgm:cxn modelId="{E6DF9435-169E-8441-903B-B5370E68BAB0}" type="presParOf" srcId="{2F2EB74C-7F98-4F7C-B6CF-EC89B196F2CB}" destId="{FECBB933-BE0A-4867-BF15-86BEEC2263BF}" srcOrd="0" destOrd="0" presId="urn:microsoft.com/office/officeart/2005/8/layout/orgChart1"/>
    <dgm:cxn modelId="{81127DE2-5874-924B-AFF3-05CA1DE89C50}" type="presParOf" srcId="{FECBB933-BE0A-4867-BF15-86BEEC2263BF}" destId="{9201375C-80AF-4131-AFC9-F82F83109BB4}" srcOrd="0" destOrd="0" presId="urn:microsoft.com/office/officeart/2005/8/layout/orgChart1"/>
    <dgm:cxn modelId="{4FA473B5-F85F-614C-9FB5-13D061164953}" type="presParOf" srcId="{9201375C-80AF-4131-AFC9-F82F83109BB4}" destId="{8F3D7F08-0E4B-49DF-9284-3B7CA7FAEAB0}" srcOrd="0" destOrd="0" presId="urn:microsoft.com/office/officeart/2005/8/layout/orgChart1"/>
    <dgm:cxn modelId="{D5B963A0-8581-8B4A-A33B-55FFB8987BBE}" type="presParOf" srcId="{9201375C-80AF-4131-AFC9-F82F83109BB4}" destId="{3CE85F70-9D33-48CE-87F6-33B1EC6382F1}" srcOrd="1" destOrd="0" presId="urn:microsoft.com/office/officeart/2005/8/layout/orgChart1"/>
    <dgm:cxn modelId="{BB9DA6BD-B5D8-6548-B9EC-DD1164DE6B80}" type="presParOf" srcId="{FECBB933-BE0A-4867-BF15-86BEEC2263BF}" destId="{A54C0C8D-A34F-49D0-B54B-54A0597DABC2}" srcOrd="1" destOrd="0" presId="urn:microsoft.com/office/officeart/2005/8/layout/orgChart1"/>
    <dgm:cxn modelId="{537605D1-459A-FC4F-A2EA-2F82395681A4}" type="presParOf" srcId="{A54C0C8D-A34F-49D0-B54B-54A0597DABC2}" destId="{CD9B94EA-C1F8-40CC-9BA6-C448EA20ADCA}" srcOrd="0" destOrd="0" presId="urn:microsoft.com/office/officeart/2005/8/layout/orgChart1"/>
    <dgm:cxn modelId="{7B59AC21-1AD1-CE43-BE3B-9BA8F4BB5446}" type="presParOf" srcId="{A54C0C8D-A34F-49D0-B54B-54A0597DABC2}" destId="{2D1F5BEB-3835-4279-942F-25C3067BC60F}" srcOrd="1" destOrd="0" presId="urn:microsoft.com/office/officeart/2005/8/layout/orgChart1"/>
    <dgm:cxn modelId="{6C7E53E0-955F-AC45-9B05-0C430C94AED3}" type="presParOf" srcId="{2D1F5BEB-3835-4279-942F-25C3067BC60F}" destId="{93D9A6DD-6A5D-483F-A7C3-3D414CA898CD}" srcOrd="0" destOrd="0" presId="urn:microsoft.com/office/officeart/2005/8/layout/orgChart1"/>
    <dgm:cxn modelId="{0C32B573-D0C9-6D43-950D-EAEF38B02D1B}" type="presParOf" srcId="{93D9A6DD-6A5D-483F-A7C3-3D414CA898CD}" destId="{F37E8814-AAB6-418D-8928-996BCDE282DB}" srcOrd="0" destOrd="0" presId="urn:microsoft.com/office/officeart/2005/8/layout/orgChart1"/>
    <dgm:cxn modelId="{5B123FAD-1333-2540-85A4-43F6852B4F29}" type="presParOf" srcId="{93D9A6DD-6A5D-483F-A7C3-3D414CA898CD}" destId="{5AAA4951-0AEC-485A-862D-838A339E9E77}" srcOrd="1" destOrd="0" presId="urn:microsoft.com/office/officeart/2005/8/layout/orgChart1"/>
    <dgm:cxn modelId="{6AC9A7FE-A92E-384A-96F1-D9C0CA589B78}" type="presParOf" srcId="{2D1F5BEB-3835-4279-942F-25C3067BC60F}" destId="{0FC9A604-10A7-4387-8E0D-863D3F6DCE15}" srcOrd="1" destOrd="0" presId="urn:microsoft.com/office/officeart/2005/8/layout/orgChart1"/>
    <dgm:cxn modelId="{D2416925-88C8-5040-8B7E-C173373D596D}" type="presParOf" srcId="{2D1F5BEB-3835-4279-942F-25C3067BC60F}" destId="{71A0CDBF-AAF4-421E-8A6B-690AED1F8891}" srcOrd="2" destOrd="0" presId="urn:microsoft.com/office/officeart/2005/8/layout/orgChart1"/>
    <dgm:cxn modelId="{0E0388AD-D10D-034A-87BE-B14B8F11AEF7}" type="presParOf" srcId="{A54C0C8D-A34F-49D0-B54B-54A0597DABC2}" destId="{257B1EFF-29F3-41C6-99E8-291474F20A38}" srcOrd="2" destOrd="0" presId="urn:microsoft.com/office/officeart/2005/8/layout/orgChart1"/>
    <dgm:cxn modelId="{59AE2EB7-53A1-FE43-A88D-66E967F6110E}" type="presParOf" srcId="{A54C0C8D-A34F-49D0-B54B-54A0597DABC2}" destId="{4CFE3C01-9EE8-4CEA-9195-B780485A1879}" srcOrd="3" destOrd="0" presId="urn:microsoft.com/office/officeart/2005/8/layout/orgChart1"/>
    <dgm:cxn modelId="{595C39D1-4F7F-BE44-A0BD-2B2C4AFF79B0}" type="presParOf" srcId="{4CFE3C01-9EE8-4CEA-9195-B780485A1879}" destId="{8182FD10-7229-4E6F-80A4-38FEECF045C6}" srcOrd="0" destOrd="0" presId="urn:microsoft.com/office/officeart/2005/8/layout/orgChart1"/>
    <dgm:cxn modelId="{CC100C71-B1E2-3A42-83CD-ED22CC1AEB60}" type="presParOf" srcId="{8182FD10-7229-4E6F-80A4-38FEECF045C6}" destId="{55F188CE-D2B7-492A-A3A3-E01CFE8E1775}" srcOrd="0" destOrd="0" presId="urn:microsoft.com/office/officeart/2005/8/layout/orgChart1"/>
    <dgm:cxn modelId="{A87E6BE2-8A21-EB48-B45E-751352D8B2D1}" type="presParOf" srcId="{8182FD10-7229-4E6F-80A4-38FEECF045C6}" destId="{8DC70EF1-D9EC-4890-BEFA-2B858B4795EE}" srcOrd="1" destOrd="0" presId="urn:microsoft.com/office/officeart/2005/8/layout/orgChart1"/>
    <dgm:cxn modelId="{1CD9E948-C354-AD4F-9051-502F6740A2D7}" type="presParOf" srcId="{4CFE3C01-9EE8-4CEA-9195-B780485A1879}" destId="{CFA543A5-A021-4030-B141-C5802618502A}" srcOrd="1" destOrd="0" presId="urn:microsoft.com/office/officeart/2005/8/layout/orgChart1"/>
    <dgm:cxn modelId="{54324B76-04AD-DD41-BFAF-4138B066EEF7}" type="presParOf" srcId="{4CFE3C01-9EE8-4CEA-9195-B780485A1879}" destId="{32FE2DC9-7EB2-4BEA-B3E0-B4938133E88A}" srcOrd="2" destOrd="0" presId="urn:microsoft.com/office/officeart/2005/8/layout/orgChart1"/>
    <dgm:cxn modelId="{9B3C5B30-0E4C-3B4F-8D42-95BC4818036E}" type="presParOf" srcId="{FECBB933-BE0A-4867-BF15-86BEEC2263BF}" destId="{2E339E46-6FEF-4183-B349-031DB9884800}" srcOrd="2" destOrd="0" presId="urn:microsoft.com/office/officeart/2005/8/layout/orgChart1"/>
    <dgm:cxn modelId="{D6501781-E3CF-9E46-A5AB-B6BD9AA0ED57}" type="presParOf" srcId="{2E339E46-6FEF-4183-B349-031DB9884800}" destId="{57981CD2-911E-4D14-AF79-CBA82591E9F2}" srcOrd="0" destOrd="0" presId="urn:microsoft.com/office/officeart/2005/8/layout/orgChart1"/>
    <dgm:cxn modelId="{8AA4A2B9-3976-134E-B775-BE4ADC689D43}" type="presParOf" srcId="{2E339E46-6FEF-4183-B349-031DB9884800}" destId="{29AB08CA-BF62-46ED-BD69-2F696252B176}" srcOrd="1" destOrd="0" presId="urn:microsoft.com/office/officeart/2005/8/layout/orgChart1"/>
    <dgm:cxn modelId="{01353367-4AB3-1C42-94A2-1DE49ABDC929}" type="presParOf" srcId="{29AB08CA-BF62-46ED-BD69-2F696252B176}" destId="{0A9CB4AB-82E8-4C93-8380-D4AB95CD3A3F}" srcOrd="0" destOrd="0" presId="urn:microsoft.com/office/officeart/2005/8/layout/orgChart1"/>
    <dgm:cxn modelId="{6A97BAC9-D0C6-A344-8BD2-3555CF247098}" type="presParOf" srcId="{0A9CB4AB-82E8-4C93-8380-D4AB95CD3A3F}" destId="{14B1CD09-2C73-4984-AFC6-CE91F1738ACC}" srcOrd="0" destOrd="0" presId="urn:microsoft.com/office/officeart/2005/8/layout/orgChart1"/>
    <dgm:cxn modelId="{C2D9B2D1-E212-F841-AA0B-6633B0F43E60}" type="presParOf" srcId="{0A9CB4AB-82E8-4C93-8380-D4AB95CD3A3F}" destId="{C63A7817-B7D0-4DD1-A7C2-C14BEA34E0D2}" srcOrd="1" destOrd="0" presId="urn:microsoft.com/office/officeart/2005/8/layout/orgChart1"/>
    <dgm:cxn modelId="{17849C88-EF54-FC40-92A8-020CE63D2885}" type="presParOf" srcId="{29AB08CA-BF62-46ED-BD69-2F696252B176}" destId="{C644579C-165F-4251-9F95-10050F0576D7}" srcOrd="1" destOrd="0" presId="urn:microsoft.com/office/officeart/2005/8/layout/orgChart1"/>
    <dgm:cxn modelId="{A7EAA34D-3B33-234D-A891-E229E8275A6D}" type="presParOf" srcId="{29AB08CA-BF62-46ED-BD69-2F696252B176}" destId="{68287590-62FF-44C2-AC90-A73BAF042C96}" srcOrd="2" destOrd="0" presId="urn:microsoft.com/office/officeart/2005/8/layout/orgChart1"/>
    <dgm:cxn modelId="{229770B2-8768-E847-B2CA-F3194665FB25}" type="presParOf" srcId="{2E339E46-6FEF-4183-B349-031DB9884800}" destId="{8FAD27FB-6016-4DB3-911A-41062DE9C3C9}" srcOrd="2" destOrd="0" presId="urn:microsoft.com/office/officeart/2005/8/layout/orgChart1"/>
    <dgm:cxn modelId="{3AD01815-9D1B-0A4D-A1DC-664B1ACED9F2}" type="presParOf" srcId="{2E339E46-6FEF-4183-B349-031DB9884800}" destId="{33DFA22D-89FA-43F8-B29F-B68CA536561E}" srcOrd="3" destOrd="0" presId="urn:microsoft.com/office/officeart/2005/8/layout/orgChart1"/>
    <dgm:cxn modelId="{28E95FC3-46D4-6C49-934F-66DA12966377}" type="presParOf" srcId="{33DFA22D-89FA-43F8-B29F-B68CA536561E}" destId="{A59BE41A-2D97-4751-A241-9F82CC28D8DE}" srcOrd="0" destOrd="0" presId="urn:microsoft.com/office/officeart/2005/8/layout/orgChart1"/>
    <dgm:cxn modelId="{0A7A33D5-8779-174C-AAE5-C4AA1C4C409E}" type="presParOf" srcId="{A59BE41A-2D97-4751-A241-9F82CC28D8DE}" destId="{F2F5B4C5-6735-4809-A732-BC7C00478362}" srcOrd="0" destOrd="0" presId="urn:microsoft.com/office/officeart/2005/8/layout/orgChart1"/>
    <dgm:cxn modelId="{DEBDD047-B917-D349-A4B3-3143A8DA3DA0}" type="presParOf" srcId="{A59BE41A-2D97-4751-A241-9F82CC28D8DE}" destId="{955DABB1-AFE9-4474-97BD-129CEE61C84A}" srcOrd="1" destOrd="0" presId="urn:microsoft.com/office/officeart/2005/8/layout/orgChart1"/>
    <dgm:cxn modelId="{49F8FDE7-B2E2-EC47-BC7F-B8D4B73CE2F1}" type="presParOf" srcId="{33DFA22D-89FA-43F8-B29F-B68CA536561E}" destId="{F4F16E5E-C403-47B6-8D84-433C7F7F6227}" srcOrd="1" destOrd="0" presId="urn:microsoft.com/office/officeart/2005/8/layout/orgChart1"/>
    <dgm:cxn modelId="{A3D86846-D57A-2E4A-9EF7-18385EE011E9}" type="presParOf" srcId="{33DFA22D-89FA-43F8-B29F-B68CA536561E}" destId="{337F9663-5764-4C5C-BD84-06AC9343BF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078BA-B9BC-4D9E-A633-471C42D1C8C2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3980773-BFF3-4AFE-99D3-0C1F1B24B68D}">
      <dgm:prSet phldrT="[Testo]"/>
      <dgm:spPr/>
      <dgm:t>
        <a:bodyPr/>
        <a:lstStyle/>
        <a:p>
          <a:r>
            <a:rPr lang="it-IT" dirty="0"/>
            <a:t>REQUISITI PREMIANTI</a:t>
          </a:r>
        </a:p>
      </dgm:t>
    </dgm:pt>
    <dgm:pt modelId="{169EEFA6-A8BA-4609-8B42-1A889AF99548}" type="parTrans" cxnId="{4C0BEFC2-4C0D-4744-87BF-EEEA89D36297}">
      <dgm:prSet/>
      <dgm:spPr/>
      <dgm:t>
        <a:bodyPr/>
        <a:lstStyle/>
        <a:p>
          <a:endParaRPr lang="it-IT"/>
        </a:p>
      </dgm:t>
    </dgm:pt>
    <dgm:pt modelId="{A049570A-2E0B-4A02-ACCF-FCC22E44846B}" type="sibTrans" cxnId="{4C0BEFC2-4C0D-4744-87BF-EEEA89D36297}">
      <dgm:prSet/>
      <dgm:spPr/>
      <dgm:t>
        <a:bodyPr/>
        <a:lstStyle/>
        <a:p>
          <a:endParaRPr lang="it-IT"/>
        </a:p>
      </dgm:t>
    </dgm:pt>
    <dgm:pt modelId="{55D2CC6A-279A-4EFB-9039-96E7C7F87BDD}">
      <dgm:prSet phldrT="[Testo]" custT="1"/>
      <dgm:spPr/>
      <dgm:t>
        <a:bodyPr/>
        <a:lstStyle/>
        <a:p>
          <a:r>
            <a:rPr lang="it-IT" sz="1800" dirty="0"/>
            <a:t>AGGREGAZIONE</a:t>
          </a:r>
          <a:endParaRPr lang="it-IT" sz="1700" dirty="0"/>
        </a:p>
      </dgm:t>
    </dgm:pt>
    <dgm:pt modelId="{B9265DDD-F14E-418C-A108-CB726E1CA611}" type="parTrans" cxnId="{4856813B-425C-418C-85D6-6D7495351452}">
      <dgm:prSet/>
      <dgm:spPr/>
      <dgm:t>
        <a:bodyPr/>
        <a:lstStyle/>
        <a:p>
          <a:endParaRPr lang="it-IT"/>
        </a:p>
      </dgm:t>
    </dgm:pt>
    <dgm:pt modelId="{72B700B5-D1ED-4C40-ADDE-D21AAFDFDFE4}" type="sibTrans" cxnId="{4856813B-425C-418C-85D6-6D7495351452}">
      <dgm:prSet/>
      <dgm:spPr/>
      <dgm:t>
        <a:bodyPr/>
        <a:lstStyle/>
        <a:p>
          <a:endParaRPr lang="it-IT"/>
        </a:p>
      </dgm:t>
    </dgm:pt>
    <dgm:pt modelId="{A442E1A5-7D33-4377-9B3D-80F3790E9DF5}">
      <dgm:prSet phldrT="[Testo]" custT="1"/>
      <dgm:spPr/>
      <dgm:t>
        <a:bodyPr/>
        <a:lstStyle/>
        <a:p>
          <a:r>
            <a:rPr lang="it-IT" sz="2000" dirty="0"/>
            <a:t>FORMAZIONE</a:t>
          </a:r>
          <a:endParaRPr lang="it-IT" sz="1700" dirty="0"/>
        </a:p>
      </dgm:t>
    </dgm:pt>
    <dgm:pt modelId="{2E0F59F0-E526-4874-BE91-1534C5114E31}" type="parTrans" cxnId="{7D543933-4383-4F8E-BC17-B76EB730AB06}">
      <dgm:prSet/>
      <dgm:spPr/>
      <dgm:t>
        <a:bodyPr/>
        <a:lstStyle/>
        <a:p>
          <a:endParaRPr lang="it-IT"/>
        </a:p>
      </dgm:t>
    </dgm:pt>
    <dgm:pt modelId="{F9299C5D-B44F-4312-900A-F2CFDC54A270}" type="sibTrans" cxnId="{7D543933-4383-4F8E-BC17-B76EB730AB06}">
      <dgm:prSet/>
      <dgm:spPr/>
      <dgm:t>
        <a:bodyPr/>
        <a:lstStyle/>
        <a:p>
          <a:endParaRPr lang="it-IT"/>
        </a:p>
      </dgm:t>
    </dgm:pt>
    <dgm:pt modelId="{CE9803EA-D47F-47FB-936A-5AF246BA48CF}">
      <dgm:prSet phldrT="[Testo]" custT="1"/>
      <dgm:spPr/>
      <dgm:t>
        <a:bodyPr/>
        <a:lstStyle/>
        <a:p>
          <a:r>
            <a:rPr lang="it-IT" sz="1800" dirty="0"/>
            <a:t>SPECIALIZZAZIONE PER AMBITI SETTORIALI</a:t>
          </a:r>
          <a:endParaRPr lang="it-IT" sz="1500" dirty="0"/>
        </a:p>
      </dgm:t>
    </dgm:pt>
    <dgm:pt modelId="{0DD01C9B-1F65-4A6F-B195-B943CA67C6F7}" type="parTrans" cxnId="{E0E50597-87F4-4ECD-B34B-3CF2D00C0CF7}">
      <dgm:prSet/>
      <dgm:spPr/>
      <dgm:t>
        <a:bodyPr/>
        <a:lstStyle/>
        <a:p>
          <a:endParaRPr lang="it-IT"/>
        </a:p>
      </dgm:t>
    </dgm:pt>
    <dgm:pt modelId="{F1F6F395-B4CA-4EB2-AAD2-B7132EC798CF}" type="sibTrans" cxnId="{E0E50597-87F4-4ECD-B34B-3CF2D00C0CF7}">
      <dgm:prSet/>
      <dgm:spPr/>
      <dgm:t>
        <a:bodyPr/>
        <a:lstStyle/>
        <a:p>
          <a:endParaRPr lang="it-IT"/>
        </a:p>
      </dgm:t>
    </dgm:pt>
    <dgm:pt modelId="{8B8E83A3-4ED0-4127-8DBB-6640C37D5FB0}">
      <dgm:prSet custT="1"/>
      <dgm:spPr/>
      <dgm:t>
        <a:bodyPr/>
        <a:lstStyle/>
        <a:p>
          <a:r>
            <a:rPr lang="it-IT" sz="1800" dirty="0"/>
            <a:t>EFFICIENZA DECISIONALE</a:t>
          </a:r>
          <a:endParaRPr lang="it-IT" sz="1500" dirty="0"/>
        </a:p>
      </dgm:t>
    </dgm:pt>
    <dgm:pt modelId="{7E5165E1-EE60-4E31-94F0-7685DD090796}" type="parTrans" cxnId="{16A09E3C-1214-4D16-831D-F52F73827EA5}">
      <dgm:prSet/>
      <dgm:spPr/>
      <dgm:t>
        <a:bodyPr/>
        <a:lstStyle/>
        <a:p>
          <a:endParaRPr lang="it-IT"/>
        </a:p>
      </dgm:t>
    </dgm:pt>
    <dgm:pt modelId="{AA185136-6FFE-4860-B4E3-4D0927C31CCC}" type="sibTrans" cxnId="{16A09E3C-1214-4D16-831D-F52F73827EA5}">
      <dgm:prSet/>
      <dgm:spPr/>
      <dgm:t>
        <a:bodyPr/>
        <a:lstStyle/>
        <a:p>
          <a:endParaRPr lang="it-IT"/>
        </a:p>
      </dgm:t>
    </dgm:pt>
    <dgm:pt modelId="{825E00BB-627C-4E80-BEAC-FE48BE708AAA}" type="pres">
      <dgm:prSet presAssocID="{D42078BA-B9BC-4D9E-A633-471C42D1C8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0D978D-3C78-4D5C-96FC-B9568AAD3D87}" type="pres">
      <dgm:prSet presAssocID="{E3980773-BFF3-4AFE-99D3-0C1F1B24B68D}" presName="centerShape" presStyleLbl="node0" presStyleIdx="0" presStyleCnt="1"/>
      <dgm:spPr/>
    </dgm:pt>
    <dgm:pt modelId="{6BCF58B3-5AA8-4C56-86BE-33A0C759A44C}" type="pres">
      <dgm:prSet presAssocID="{B9265DDD-F14E-418C-A108-CB726E1CA611}" presName="parTrans" presStyleLbl="bgSibTrans2D1" presStyleIdx="0" presStyleCnt="4"/>
      <dgm:spPr/>
    </dgm:pt>
    <dgm:pt modelId="{048B28E7-1CD2-4E24-B9CC-1521DEB84DE2}" type="pres">
      <dgm:prSet presAssocID="{55D2CC6A-279A-4EFB-9039-96E7C7F87BDD}" presName="node" presStyleLbl="node1" presStyleIdx="0" presStyleCnt="4">
        <dgm:presLayoutVars>
          <dgm:bulletEnabled val="1"/>
        </dgm:presLayoutVars>
      </dgm:prSet>
      <dgm:spPr/>
    </dgm:pt>
    <dgm:pt modelId="{52955A8D-102D-442A-B58D-CC7762056322}" type="pres">
      <dgm:prSet presAssocID="{2E0F59F0-E526-4874-BE91-1534C5114E31}" presName="parTrans" presStyleLbl="bgSibTrans2D1" presStyleIdx="1" presStyleCnt="4"/>
      <dgm:spPr/>
    </dgm:pt>
    <dgm:pt modelId="{7F45701B-695A-408C-812B-25C9DDEB3707}" type="pres">
      <dgm:prSet presAssocID="{A442E1A5-7D33-4377-9B3D-80F3790E9DF5}" presName="node" presStyleLbl="node1" presStyleIdx="1" presStyleCnt="4">
        <dgm:presLayoutVars>
          <dgm:bulletEnabled val="1"/>
        </dgm:presLayoutVars>
      </dgm:prSet>
      <dgm:spPr/>
    </dgm:pt>
    <dgm:pt modelId="{6EDF56A0-4941-49D8-B601-F6651AC93BC0}" type="pres">
      <dgm:prSet presAssocID="{0DD01C9B-1F65-4A6F-B195-B943CA67C6F7}" presName="parTrans" presStyleLbl="bgSibTrans2D1" presStyleIdx="2" presStyleCnt="4"/>
      <dgm:spPr/>
    </dgm:pt>
    <dgm:pt modelId="{3F61C106-9DD1-42B2-960E-4C03CAC1D88C}" type="pres">
      <dgm:prSet presAssocID="{CE9803EA-D47F-47FB-936A-5AF246BA48CF}" presName="node" presStyleLbl="node1" presStyleIdx="2" presStyleCnt="4">
        <dgm:presLayoutVars>
          <dgm:bulletEnabled val="1"/>
        </dgm:presLayoutVars>
      </dgm:prSet>
      <dgm:spPr/>
    </dgm:pt>
    <dgm:pt modelId="{25DADD23-7C57-45B4-B6BB-A80AF01D45DB}" type="pres">
      <dgm:prSet presAssocID="{7E5165E1-EE60-4E31-94F0-7685DD090796}" presName="parTrans" presStyleLbl="bgSibTrans2D1" presStyleIdx="3" presStyleCnt="4"/>
      <dgm:spPr/>
    </dgm:pt>
    <dgm:pt modelId="{7A2704D9-E772-41FB-9386-DCF217C416A9}" type="pres">
      <dgm:prSet presAssocID="{8B8E83A3-4ED0-4127-8DBB-6640C37D5FB0}" presName="node" presStyleLbl="node1" presStyleIdx="3" presStyleCnt="4">
        <dgm:presLayoutVars>
          <dgm:bulletEnabled val="1"/>
        </dgm:presLayoutVars>
      </dgm:prSet>
      <dgm:spPr/>
    </dgm:pt>
  </dgm:ptLst>
  <dgm:cxnLst>
    <dgm:cxn modelId="{9B0BD611-8B11-4146-8E31-CA4DBBE40669}" type="presOf" srcId="{E3980773-BFF3-4AFE-99D3-0C1F1B24B68D}" destId="{A70D978D-3C78-4D5C-96FC-B9568AAD3D87}" srcOrd="0" destOrd="0" presId="urn:microsoft.com/office/officeart/2005/8/layout/radial4"/>
    <dgm:cxn modelId="{88F0D21B-566F-304C-AC9A-FF102B6EAA1B}" type="presOf" srcId="{D42078BA-B9BC-4D9E-A633-471C42D1C8C2}" destId="{825E00BB-627C-4E80-BEAC-FE48BE708AAA}" srcOrd="0" destOrd="0" presId="urn:microsoft.com/office/officeart/2005/8/layout/radial4"/>
    <dgm:cxn modelId="{7D543933-4383-4F8E-BC17-B76EB730AB06}" srcId="{E3980773-BFF3-4AFE-99D3-0C1F1B24B68D}" destId="{A442E1A5-7D33-4377-9B3D-80F3790E9DF5}" srcOrd="1" destOrd="0" parTransId="{2E0F59F0-E526-4874-BE91-1534C5114E31}" sibTransId="{F9299C5D-B44F-4312-900A-F2CFDC54A270}"/>
    <dgm:cxn modelId="{4856813B-425C-418C-85D6-6D7495351452}" srcId="{E3980773-BFF3-4AFE-99D3-0C1F1B24B68D}" destId="{55D2CC6A-279A-4EFB-9039-96E7C7F87BDD}" srcOrd="0" destOrd="0" parTransId="{B9265DDD-F14E-418C-A108-CB726E1CA611}" sibTransId="{72B700B5-D1ED-4C40-ADDE-D21AAFDFDFE4}"/>
    <dgm:cxn modelId="{16A09E3C-1214-4D16-831D-F52F73827EA5}" srcId="{E3980773-BFF3-4AFE-99D3-0C1F1B24B68D}" destId="{8B8E83A3-4ED0-4127-8DBB-6640C37D5FB0}" srcOrd="3" destOrd="0" parTransId="{7E5165E1-EE60-4E31-94F0-7685DD090796}" sibTransId="{AA185136-6FFE-4860-B4E3-4D0927C31CCC}"/>
    <dgm:cxn modelId="{B9B7B546-32D3-8C40-AFF8-4B8EF0C36041}" type="presOf" srcId="{55D2CC6A-279A-4EFB-9039-96E7C7F87BDD}" destId="{048B28E7-1CD2-4E24-B9CC-1521DEB84DE2}" srcOrd="0" destOrd="0" presId="urn:microsoft.com/office/officeart/2005/8/layout/radial4"/>
    <dgm:cxn modelId="{13EBD167-841C-DE48-881F-9F09ECD505AA}" type="presOf" srcId="{CE9803EA-D47F-47FB-936A-5AF246BA48CF}" destId="{3F61C106-9DD1-42B2-960E-4C03CAC1D88C}" srcOrd="0" destOrd="0" presId="urn:microsoft.com/office/officeart/2005/8/layout/radial4"/>
    <dgm:cxn modelId="{AC6F934F-1F36-FA4C-A2D6-8EB07D597B79}" type="presOf" srcId="{0DD01C9B-1F65-4A6F-B195-B943CA67C6F7}" destId="{6EDF56A0-4941-49D8-B601-F6651AC93BC0}" srcOrd="0" destOrd="0" presId="urn:microsoft.com/office/officeart/2005/8/layout/radial4"/>
    <dgm:cxn modelId="{0F2C2D7B-4AFD-B443-B4C9-654F0E574C94}" type="presOf" srcId="{B9265DDD-F14E-418C-A108-CB726E1CA611}" destId="{6BCF58B3-5AA8-4C56-86BE-33A0C759A44C}" srcOrd="0" destOrd="0" presId="urn:microsoft.com/office/officeart/2005/8/layout/radial4"/>
    <dgm:cxn modelId="{701FB97B-1B85-4F8B-8057-1452838E5D4C}" type="presOf" srcId="{7E5165E1-EE60-4E31-94F0-7685DD090796}" destId="{25DADD23-7C57-45B4-B6BB-A80AF01D45DB}" srcOrd="0" destOrd="0" presId="urn:microsoft.com/office/officeart/2005/8/layout/radial4"/>
    <dgm:cxn modelId="{E0E50597-87F4-4ECD-B34B-3CF2D00C0CF7}" srcId="{E3980773-BFF3-4AFE-99D3-0C1F1B24B68D}" destId="{CE9803EA-D47F-47FB-936A-5AF246BA48CF}" srcOrd="2" destOrd="0" parTransId="{0DD01C9B-1F65-4A6F-B195-B943CA67C6F7}" sibTransId="{F1F6F395-B4CA-4EB2-AAD2-B7132EC798CF}"/>
    <dgm:cxn modelId="{8E911EB0-1B86-4480-974B-DBD7F735CF7C}" type="presOf" srcId="{8B8E83A3-4ED0-4127-8DBB-6640C37D5FB0}" destId="{7A2704D9-E772-41FB-9386-DCF217C416A9}" srcOrd="0" destOrd="0" presId="urn:microsoft.com/office/officeart/2005/8/layout/radial4"/>
    <dgm:cxn modelId="{4C0BEFC2-4C0D-4744-87BF-EEEA89D36297}" srcId="{D42078BA-B9BC-4D9E-A633-471C42D1C8C2}" destId="{E3980773-BFF3-4AFE-99D3-0C1F1B24B68D}" srcOrd="0" destOrd="0" parTransId="{169EEFA6-A8BA-4609-8B42-1A889AF99548}" sibTransId="{A049570A-2E0B-4A02-ACCF-FCC22E44846B}"/>
    <dgm:cxn modelId="{88B389CF-81DA-8D4E-9222-1BFD8D6192D2}" type="presOf" srcId="{2E0F59F0-E526-4874-BE91-1534C5114E31}" destId="{52955A8D-102D-442A-B58D-CC7762056322}" srcOrd="0" destOrd="0" presId="urn:microsoft.com/office/officeart/2005/8/layout/radial4"/>
    <dgm:cxn modelId="{F849FAD6-E3F6-7249-A6B0-00923AC43BA1}" type="presOf" srcId="{A442E1A5-7D33-4377-9B3D-80F3790E9DF5}" destId="{7F45701B-695A-408C-812B-25C9DDEB3707}" srcOrd="0" destOrd="0" presId="urn:microsoft.com/office/officeart/2005/8/layout/radial4"/>
    <dgm:cxn modelId="{C7A6C7EE-604B-FD4C-96A1-EC5A3D4D338F}" type="presParOf" srcId="{825E00BB-627C-4E80-BEAC-FE48BE708AAA}" destId="{A70D978D-3C78-4D5C-96FC-B9568AAD3D87}" srcOrd="0" destOrd="0" presId="urn:microsoft.com/office/officeart/2005/8/layout/radial4"/>
    <dgm:cxn modelId="{82AC4E72-AC9B-6C48-973F-56FD471B05BA}" type="presParOf" srcId="{825E00BB-627C-4E80-BEAC-FE48BE708AAA}" destId="{6BCF58B3-5AA8-4C56-86BE-33A0C759A44C}" srcOrd="1" destOrd="0" presId="urn:microsoft.com/office/officeart/2005/8/layout/radial4"/>
    <dgm:cxn modelId="{D975C2A1-B717-7641-961D-FE1DCA39C52F}" type="presParOf" srcId="{825E00BB-627C-4E80-BEAC-FE48BE708AAA}" destId="{048B28E7-1CD2-4E24-B9CC-1521DEB84DE2}" srcOrd="2" destOrd="0" presId="urn:microsoft.com/office/officeart/2005/8/layout/radial4"/>
    <dgm:cxn modelId="{DFE5A67A-F266-0141-874F-076C25CE242C}" type="presParOf" srcId="{825E00BB-627C-4E80-BEAC-FE48BE708AAA}" destId="{52955A8D-102D-442A-B58D-CC7762056322}" srcOrd="3" destOrd="0" presId="urn:microsoft.com/office/officeart/2005/8/layout/radial4"/>
    <dgm:cxn modelId="{15ABE41F-F7AC-864A-8616-CDC566D634A6}" type="presParOf" srcId="{825E00BB-627C-4E80-BEAC-FE48BE708AAA}" destId="{7F45701B-695A-408C-812B-25C9DDEB3707}" srcOrd="4" destOrd="0" presId="urn:microsoft.com/office/officeart/2005/8/layout/radial4"/>
    <dgm:cxn modelId="{E3C04BE3-490D-D540-8212-D94D38A1208C}" type="presParOf" srcId="{825E00BB-627C-4E80-BEAC-FE48BE708AAA}" destId="{6EDF56A0-4941-49D8-B601-F6651AC93BC0}" srcOrd="5" destOrd="0" presId="urn:microsoft.com/office/officeart/2005/8/layout/radial4"/>
    <dgm:cxn modelId="{EF813709-6890-7F44-AFCB-96D1CCD00A73}" type="presParOf" srcId="{825E00BB-627C-4E80-BEAC-FE48BE708AAA}" destId="{3F61C106-9DD1-42B2-960E-4C03CAC1D88C}" srcOrd="6" destOrd="0" presId="urn:microsoft.com/office/officeart/2005/8/layout/radial4"/>
    <dgm:cxn modelId="{3836FFC5-C0B8-4045-BA53-EB44D87C3442}" type="presParOf" srcId="{825E00BB-627C-4E80-BEAC-FE48BE708AAA}" destId="{25DADD23-7C57-45B4-B6BB-A80AF01D45DB}" srcOrd="7" destOrd="0" presId="urn:microsoft.com/office/officeart/2005/8/layout/radial4"/>
    <dgm:cxn modelId="{844138DC-3342-469A-B697-784123304B97}" type="presParOf" srcId="{825E00BB-627C-4E80-BEAC-FE48BE708AAA}" destId="{7A2704D9-E772-41FB-9386-DCF217C416A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E1906-2C60-4AAB-A583-B63667D3A00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E64782-16B4-4E1D-AA63-8920D7FD951B}">
      <dgm:prSet phldrT="[Testo]"/>
      <dgm:spPr/>
      <dgm:t>
        <a:bodyPr/>
        <a:lstStyle/>
        <a:p>
          <a:r>
            <a:rPr lang="it-IT" dirty="0"/>
            <a:t>Dichiarazioni dolose</a:t>
          </a:r>
        </a:p>
      </dgm:t>
    </dgm:pt>
    <dgm:pt modelId="{4AFDFC50-F283-4D91-B511-6B07A2BA5D3E}" type="parTrans" cxnId="{56655BA3-452E-4ED4-8823-BBF345732470}">
      <dgm:prSet/>
      <dgm:spPr/>
      <dgm:t>
        <a:bodyPr/>
        <a:lstStyle/>
        <a:p>
          <a:endParaRPr lang="it-IT"/>
        </a:p>
      </dgm:t>
    </dgm:pt>
    <dgm:pt modelId="{56B3BDFB-13A5-4777-8E23-30DF79995704}" type="sibTrans" cxnId="{56655BA3-452E-4ED4-8823-BBF345732470}">
      <dgm:prSet/>
      <dgm:spPr/>
      <dgm:t>
        <a:bodyPr/>
        <a:lstStyle/>
        <a:p>
          <a:endParaRPr lang="it-IT"/>
        </a:p>
      </dgm:t>
    </dgm:pt>
    <dgm:pt modelId="{08D69729-E4C6-4EBB-B663-C80198B46B72}">
      <dgm:prSet phldrT="[Testo]"/>
      <dgm:spPr/>
      <dgm:t>
        <a:bodyPr/>
        <a:lstStyle/>
        <a:p>
          <a:r>
            <a:rPr lang="it-IT" dirty="0"/>
            <a:t>artifizi</a:t>
          </a:r>
        </a:p>
      </dgm:t>
    </dgm:pt>
    <dgm:pt modelId="{E84F30FA-05BB-480C-BD4B-1D670F1C70BC}" type="parTrans" cxnId="{8032E37F-9694-46E2-95EC-63D48DC1E541}">
      <dgm:prSet/>
      <dgm:spPr/>
      <dgm:t>
        <a:bodyPr/>
        <a:lstStyle/>
        <a:p>
          <a:endParaRPr lang="it-IT"/>
        </a:p>
      </dgm:t>
    </dgm:pt>
    <dgm:pt modelId="{7B7BA108-000F-4AC6-90EC-8E8A64DF477D}" type="sibTrans" cxnId="{8032E37F-9694-46E2-95EC-63D48DC1E541}">
      <dgm:prSet/>
      <dgm:spPr/>
      <dgm:t>
        <a:bodyPr/>
        <a:lstStyle/>
        <a:p>
          <a:endParaRPr lang="it-IT"/>
        </a:p>
      </dgm:t>
    </dgm:pt>
    <dgm:pt modelId="{D8B680D7-2B55-4BC2-9E6B-4EF219575FA6}">
      <dgm:prSet phldrT="[Testo]"/>
      <dgm:spPr/>
      <dgm:t>
        <a:bodyPr/>
        <a:lstStyle/>
        <a:p>
          <a:r>
            <a:rPr lang="it-IT" dirty="0"/>
            <a:t>Mancata comunicazione</a:t>
          </a:r>
        </a:p>
      </dgm:t>
    </dgm:pt>
    <dgm:pt modelId="{B537A4D8-CB3A-4316-8129-BC7B22E32455}" type="parTrans" cxnId="{5EC539EA-8EA4-4864-BCC1-EF51BD0D22E9}">
      <dgm:prSet/>
      <dgm:spPr/>
      <dgm:t>
        <a:bodyPr/>
        <a:lstStyle/>
        <a:p>
          <a:endParaRPr lang="it-IT"/>
        </a:p>
      </dgm:t>
    </dgm:pt>
    <dgm:pt modelId="{7016D276-9C76-478B-B8C5-516E6BB6A935}" type="sibTrans" cxnId="{5EC539EA-8EA4-4864-BCC1-EF51BD0D22E9}">
      <dgm:prSet/>
      <dgm:spPr/>
      <dgm:t>
        <a:bodyPr/>
        <a:lstStyle/>
        <a:p>
          <a:endParaRPr lang="it-IT"/>
        </a:p>
      </dgm:t>
    </dgm:pt>
    <dgm:pt modelId="{F0B90BD7-8283-4296-A96C-EC19AD89F43B}">
      <dgm:prSet phldrT="[Testo]"/>
      <dgm:spPr/>
      <dgm:t>
        <a:bodyPr/>
        <a:lstStyle/>
        <a:p>
          <a:r>
            <a:rPr lang="it-IT" dirty="0"/>
            <a:t>Mancata adozione</a:t>
          </a:r>
        </a:p>
      </dgm:t>
    </dgm:pt>
    <dgm:pt modelId="{0F64ABD3-0356-4DA1-A081-B70E089C8008}" type="parTrans" cxnId="{8BD44DFA-4DA7-4DC4-9316-BB9B53A1F10B}">
      <dgm:prSet/>
      <dgm:spPr/>
      <dgm:t>
        <a:bodyPr/>
        <a:lstStyle/>
        <a:p>
          <a:endParaRPr lang="it-IT"/>
        </a:p>
      </dgm:t>
    </dgm:pt>
    <dgm:pt modelId="{600DE29D-80C2-4CB3-A445-6ADFF151D00B}" type="sibTrans" cxnId="{8BD44DFA-4DA7-4DC4-9316-BB9B53A1F10B}">
      <dgm:prSet/>
      <dgm:spPr/>
      <dgm:t>
        <a:bodyPr/>
        <a:lstStyle/>
        <a:p>
          <a:endParaRPr lang="it-IT"/>
        </a:p>
      </dgm:t>
    </dgm:pt>
    <dgm:pt modelId="{C11EB4F6-9835-4981-B5C9-F8B4E87F6371}">
      <dgm:prSet phldrT="[Testo]"/>
      <dgm:spPr/>
      <dgm:t>
        <a:bodyPr/>
        <a:lstStyle/>
        <a:p>
          <a:r>
            <a:rPr lang="it-IT" dirty="0"/>
            <a:t>Gravi violazioni</a:t>
          </a:r>
        </a:p>
      </dgm:t>
    </dgm:pt>
    <dgm:pt modelId="{52E07292-75DE-4BDA-972B-7372CA5AFB72}" type="parTrans" cxnId="{D3F63732-8A03-48E7-9912-EA453861C84F}">
      <dgm:prSet/>
      <dgm:spPr/>
      <dgm:t>
        <a:bodyPr/>
        <a:lstStyle/>
        <a:p>
          <a:endParaRPr lang="it-IT"/>
        </a:p>
      </dgm:t>
    </dgm:pt>
    <dgm:pt modelId="{CD1CD2B5-AC46-453F-B19D-74E4A3E6B60D}" type="sibTrans" cxnId="{D3F63732-8A03-48E7-9912-EA453861C84F}">
      <dgm:prSet/>
      <dgm:spPr/>
      <dgm:t>
        <a:bodyPr/>
        <a:lstStyle/>
        <a:p>
          <a:endParaRPr lang="it-IT"/>
        </a:p>
      </dgm:t>
    </dgm:pt>
    <dgm:pt modelId="{B652F88C-E1F1-48CF-89BB-6B5057E63CB2}">
      <dgm:prSet/>
      <dgm:spPr/>
      <dgm:t>
        <a:bodyPr/>
        <a:lstStyle/>
        <a:p>
          <a:r>
            <a:rPr lang="it-IT" dirty="0"/>
            <a:t>Procedimento sanzionatorio</a:t>
          </a:r>
        </a:p>
      </dgm:t>
    </dgm:pt>
    <dgm:pt modelId="{1CC50DC8-A0AB-439F-AFF4-CE8620194B1F}" type="parTrans" cxnId="{3279E233-74C8-46AC-A850-4BDB617B6133}">
      <dgm:prSet/>
      <dgm:spPr/>
      <dgm:t>
        <a:bodyPr/>
        <a:lstStyle/>
        <a:p>
          <a:endParaRPr lang="it-IT"/>
        </a:p>
      </dgm:t>
    </dgm:pt>
    <dgm:pt modelId="{4E83A6FE-3E96-4989-B7AA-E586862AA589}" type="sibTrans" cxnId="{3279E233-74C8-46AC-A850-4BDB617B6133}">
      <dgm:prSet/>
      <dgm:spPr/>
      <dgm:t>
        <a:bodyPr/>
        <a:lstStyle/>
        <a:p>
          <a:endParaRPr lang="it-IT"/>
        </a:p>
      </dgm:t>
    </dgm:pt>
    <dgm:pt modelId="{FC579818-E110-407F-AF60-EB3811F22F01}">
      <dgm:prSet/>
      <dgm:spPr/>
      <dgm:t>
        <a:bodyPr/>
        <a:lstStyle/>
        <a:p>
          <a:r>
            <a:rPr lang="it-IT" dirty="0"/>
            <a:t>Ispezioni e accertamenti</a:t>
          </a:r>
        </a:p>
      </dgm:t>
    </dgm:pt>
    <dgm:pt modelId="{8EF978F7-D926-4611-802D-E52A2CB2CE5B}" type="parTrans" cxnId="{E36B8F86-9C87-4BB9-996D-6AD371EFD963}">
      <dgm:prSet/>
      <dgm:spPr/>
      <dgm:t>
        <a:bodyPr/>
        <a:lstStyle/>
        <a:p>
          <a:endParaRPr lang="it-IT"/>
        </a:p>
      </dgm:t>
    </dgm:pt>
    <dgm:pt modelId="{45D824D4-F22F-4093-A106-BDA5A8339B2D}" type="sibTrans" cxnId="{E36B8F86-9C87-4BB9-996D-6AD371EFD963}">
      <dgm:prSet/>
      <dgm:spPr/>
      <dgm:t>
        <a:bodyPr/>
        <a:lstStyle/>
        <a:p>
          <a:endParaRPr lang="it-IT"/>
        </a:p>
      </dgm:t>
    </dgm:pt>
    <dgm:pt modelId="{1BD6D1AC-F473-4E34-9D60-253B0D02E575}">
      <dgm:prSet/>
      <dgm:spPr/>
      <dgm:t>
        <a:bodyPr/>
        <a:lstStyle/>
        <a:p>
          <a:r>
            <a:rPr lang="it-IT" dirty="0"/>
            <a:t>Istruttoria e audizione</a:t>
          </a:r>
        </a:p>
      </dgm:t>
    </dgm:pt>
    <dgm:pt modelId="{2B7A6367-E0B5-4527-9530-0A467D34C30C}" type="parTrans" cxnId="{857893C7-2D5E-4910-B273-2C83C627977A}">
      <dgm:prSet/>
      <dgm:spPr/>
      <dgm:t>
        <a:bodyPr/>
        <a:lstStyle/>
        <a:p>
          <a:endParaRPr lang="it-IT"/>
        </a:p>
      </dgm:t>
    </dgm:pt>
    <dgm:pt modelId="{A128C5D9-D32C-4E06-A0C2-1AD4518A892B}" type="sibTrans" cxnId="{857893C7-2D5E-4910-B273-2C83C627977A}">
      <dgm:prSet/>
      <dgm:spPr/>
      <dgm:t>
        <a:bodyPr/>
        <a:lstStyle/>
        <a:p>
          <a:endParaRPr lang="it-IT"/>
        </a:p>
      </dgm:t>
    </dgm:pt>
    <dgm:pt modelId="{049287EF-3AF7-45D4-8761-B1E3383C5EF1}" type="pres">
      <dgm:prSet presAssocID="{F8EE1906-2C60-4AAB-A583-B63667D3A007}" presName="cycle" presStyleCnt="0">
        <dgm:presLayoutVars>
          <dgm:dir/>
          <dgm:resizeHandles val="exact"/>
        </dgm:presLayoutVars>
      </dgm:prSet>
      <dgm:spPr/>
    </dgm:pt>
    <dgm:pt modelId="{29E2CCB0-7475-4367-8D94-BB5AB3408CC7}" type="pres">
      <dgm:prSet presAssocID="{96E64782-16B4-4E1D-AA63-8920D7FD951B}" presName="node" presStyleLbl="node1" presStyleIdx="0" presStyleCnt="8">
        <dgm:presLayoutVars>
          <dgm:bulletEnabled val="1"/>
        </dgm:presLayoutVars>
      </dgm:prSet>
      <dgm:spPr/>
    </dgm:pt>
    <dgm:pt modelId="{FE42FB8D-181E-4558-B344-8CCC9677EF5C}" type="pres">
      <dgm:prSet presAssocID="{96E64782-16B4-4E1D-AA63-8920D7FD951B}" presName="spNode" presStyleCnt="0"/>
      <dgm:spPr/>
    </dgm:pt>
    <dgm:pt modelId="{73AA1DFC-C3ED-4B59-A874-1119952D5E86}" type="pres">
      <dgm:prSet presAssocID="{56B3BDFB-13A5-4777-8E23-30DF79995704}" presName="sibTrans" presStyleLbl="sibTrans1D1" presStyleIdx="0" presStyleCnt="8"/>
      <dgm:spPr/>
    </dgm:pt>
    <dgm:pt modelId="{4B1CC862-B8BF-4C6E-BAB2-FBA0385AED24}" type="pres">
      <dgm:prSet presAssocID="{08D69729-E4C6-4EBB-B663-C80198B46B72}" presName="node" presStyleLbl="node1" presStyleIdx="1" presStyleCnt="8">
        <dgm:presLayoutVars>
          <dgm:bulletEnabled val="1"/>
        </dgm:presLayoutVars>
      </dgm:prSet>
      <dgm:spPr/>
    </dgm:pt>
    <dgm:pt modelId="{FAAEC339-4C2F-42B4-9B76-C2B6B90D665D}" type="pres">
      <dgm:prSet presAssocID="{08D69729-E4C6-4EBB-B663-C80198B46B72}" presName="spNode" presStyleCnt="0"/>
      <dgm:spPr/>
    </dgm:pt>
    <dgm:pt modelId="{537DF0DC-7D48-4CA7-8484-4EDE80F4FD1C}" type="pres">
      <dgm:prSet presAssocID="{7B7BA108-000F-4AC6-90EC-8E8A64DF477D}" presName="sibTrans" presStyleLbl="sibTrans1D1" presStyleIdx="1" presStyleCnt="8"/>
      <dgm:spPr/>
    </dgm:pt>
    <dgm:pt modelId="{6F440354-A836-4F8E-9337-0CCA4F575283}" type="pres">
      <dgm:prSet presAssocID="{D8B680D7-2B55-4BC2-9E6B-4EF219575FA6}" presName="node" presStyleLbl="node1" presStyleIdx="2" presStyleCnt="8">
        <dgm:presLayoutVars>
          <dgm:bulletEnabled val="1"/>
        </dgm:presLayoutVars>
      </dgm:prSet>
      <dgm:spPr/>
    </dgm:pt>
    <dgm:pt modelId="{E6DC69B9-43A7-45D2-8B99-0B0EED61A5B0}" type="pres">
      <dgm:prSet presAssocID="{D8B680D7-2B55-4BC2-9E6B-4EF219575FA6}" presName="spNode" presStyleCnt="0"/>
      <dgm:spPr/>
    </dgm:pt>
    <dgm:pt modelId="{DE333ECD-BDE4-4F10-A6DD-7617FEBFF0D9}" type="pres">
      <dgm:prSet presAssocID="{7016D276-9C76-478B-B8C5-516E6BB6A935}" presName="sibTrans" presStyleLbl="sibTrans1D1" presStyleIdx="2" presStyleCnt="8"/>
      <dgm:spPr/>
    </dgm:pt>
    <dgm:pt modelId="{E9C81509-585D-4463-9079-F0FAE5219BFC}" type="pres">
      <dgm:prSet presAssocID="{F0B90BD7-8283-4296-A96C-EC19AD89F43B}" presName="node" presStyleLbl="node1" presStyleIdx="3" presStyleCnt="8">
        <dgm:presLayoutVars>
          <dgm:bulletEnabled val="1"/>
        </dgm:presLayoutVars>
      </dgm:prSet>
      <dgm:spPr/>
    </dgm:pt>
    <dgm:pt modelId="{FAE559F6-C3C9-45AF-8BF5-C959E1087AAE}" type="pres">
      <dgm:prSet presAssocID="{F0B90BD7-8283-4296-A96C-EC19AD89F43B}" presName="spNode" presStyleCnt="0"/>
      <dgm:spPr/>
    </dgm:pt>
    <dgm:pt modelId="{8B79E8F1-DF0A-49A6-A566-69969D2EA809}" type="pres">
      <dgm:prSet presAssocID="{600DE29D-80C2-4CB3-A445-6ADFF151D00B}" presName="sibTrans" presStyleLbl="sibTrans1D1" presStyleIdx="3" presStyleCnt="8"/>
      <dgm:spPr/>
    </dgm:pt>
    <dgm:pt modelId="{82BB48CC-52EF-4635-8EC2-802C9B3BEE4D}" type="pres">
      <dgm:prSet presAssocID="{C11EB4F6-9835-4981-B5C9-F8B4E87F6371}" presName="node" presStyleLbl="node1" presStyleIdx="4" presStyleCnt="8">
        <dgm:presLayoutVars>
          <dgm:bulletEnabled val="1"/>
        </dgm:presLayoutVars>
      </dgm:prSet>
      <dgm:spPr/>
    </dgm:pt>
    <dgm:pt modelId="{B1A5EB40-4D9A-4BA0-9CBE-A2777F2EF563}" type="pres">
      <dgm:prSet presAssocID="{C11EB4F6-9835-4981-B5C9-F8B4E87F6371}" presName="spNode" presStyleCnt="0"/>
      <dgm:spPr/>
    </dgm:pt>
    <dgm:pt modelId="{86AD204C-6D82-40EB-B646-30E30E0656EC}" type="pres">
      <dgm:prSet presAssocID="{CD1CD2B5-AC46-453F-B19D-74E4A3E6B60D}" presName="sibTrans" presStyleLbl="sibTrans1D1" presStyleIdx="4" presStyleCnt="8"/>
      <dgm:spPr/>
    </dgm:pt>
    <dgm:pt modelId="{D65BE4DA-89A6-4F0F-B145-220205C35A5E}" type="pres">
      <dgm:prSet presAssocID="{B652F88C-E1F1-48CF-89BB-6B5057E63CB2}" presName="node" presStyleLbl="node1" presStyleIdx="5" presStyleCnt="8">
        <dgm:presLayoutVars>
          <dgm:bulletEnabled val="1"/>
        </dgm:presLayoutVars>
      </dgm:prSet>
      <dgm:spPr/>
    </dgm:pt>
    <dgm:pt modelId="{A5192164-BEF2-4B1A-9A49-D076F9539E1A}" type="pres">
      <dgm:prSet presAssocID="{B652F88C-E1F1-48CF-89BB-6B5057E63CB2}" presName="spNode" presStyleCnt="0"/>
      <dgm:spPr/>
    </dgm:pt>
    <dgm:pt modelId="{91DFF656-C524-4F48-8C2C-0C2449AA42AD}" type="pres">
      <dgm:prSet presAssocID="{4E83A6FE-3E96-4989-B7AA-E586862AA589}" presName="sibTrans" presStyleLbl="sibTrans1D1" presStyleIdx="5" presStyleCnt="8"/>
      <dgm:spPr/>
    </dgm:pt>
    <dgm:pt modelId="{EAE20775-F46E-4C6E-9C30-170D9436E0D4}" type="pres">
      <dgm:prSet presAssocID="{FC579818-E110-407F-AF60-EB3811F22F01}" presName="node" presStyleLbl="node1" presStyleIdx="6" presStyleCnt="8">
        <dgm:presLayoutVars>
          <dgm:bulletEnabled val="1"/>
        </dgm:presLayoutVars>
      </dgm:prSet>
      <dgm:spPr/>
    </dgm:pt>
    <dgm:pt modelId="{29B0B9B2-C1E6-44A1-9A9F-92E35CFEA1F8}" type="pres">
      <dgm:prSet presAssocID="{FC579818-E110-407F-AF60-EB3811F22F01}" presName="spNode" presStyleCnt="0"/>
      <dgm:spPr/>
    </dgm:pt>
    <dgm:pt modelId="{87C9ECA2-ED0B-457F-AEF1-2BDA99371D5F}" type="pres">
      <dgm:prSet presAssocID="{45D824D4-F22F-4093-A106-BDA5A8339B2D}" presName="sibTrans" presStyleLbl="sibTrans1D1" presStyleIdx="6" presStyleCnt="8"/>
      <dgm:spPr/>
    </dgm:pt>
    <dgm:pt modelId="{B81E875C-5978-4020-A53E-C505719258F0}" type="pres">
      <dgm:prSet presAssocID="{1BD6D1AC-F473-4E34-9D60-253B0D02E575}" presName="node" presStyleLbl="node1" presStyleIdx="7" presStyleCnt="8">
        <dgm:presLayoutVars>
          <dgm:bulletEnabled val="1"/>
        </dgm:presLayoutVars>
      </dgm:prSet>
      <dgm:spPr/>
    </dgm:pt>
    <dgm:pt modelId="{74C74821-C37C-4AAD-A630-DCDFED208672}" type="pres">
      <dgm:prSet presAssocID="{1BD6D1AC-F473-4E34-9D60-253B0D02E575}" presName="spNode" presStyleCnt="0"/>
      <dgm:spPr/>
    </dgm:pt>
    <dgm:pt modelId="{8ABD6021-0853-474C-8013-CFF6A8352A88}" type="pres">
      <dgm:prSet presAssocID="{A128C5D9-D32C-4E06-A0C2-1AD4518A892B}" presName="sibTrans" presStyleLbl="sibTrans1D1" presStyleIdx="7" presStyleCnt="8"/>
      <dgm:spPr/>
    </dgm:pt>
  </dgm:ptLst>
  <dgm:cxnLst>
    <dgm:cxn modelId="{3DBD8F02-0143-4707-98C4-D70B6829DF7F}" type="presOf" srcId="{B652F88C-E1F1-48CF-89BB-6B5057E63CB2}" destId="{D65BE4DA-89A6-4F0F-B145-220205C35A5E}" srcOrd="0" destOrd="0" presId="urn:microsoft.com/office/officeart/2005/8/layout/cycle6"/>
    <dgm:cxn modelId="{A4D3D92C-CE62-4B01-99AE-DA1167A7BAD5}" type="presOf" srcId="{CD1CD2B5-AC46-453F-B19D-74E4A3E6B60D}" destId="{86AD204C-6D82-40EB-B646-30E30E0656EC}" srcOrd="0" destOrd="0" presId="urn:microsoft.com/office/officeart/2005/8/layout/cycle6"/>
    <dgm:cxn modelId="{9F19A630-156A-4078-9E38-CA46861116ED}" type="presOf" srcId="{45D824D4-F22F-4093-A106-BDA5A8339B2D}" destId="{87C9ECA2-ED0B-457F-AEF1-2BDA99371D5F}" srcOrd="0" destOrd="0" presId="urn:microsoft.com/office/officeart/2005/8/layout/cycle6"/>
    <dgm:cxn modelId="{D3F63732-8A03-48E7-9912-EA453861C84F}" srcId="{F8EE1906-2C60-4AAB-A583-B63667D3A007}" destId="{C11EB4F6-9835-4981-B5C9-F8B4E87F6371}" srcOrd="4" destOrd="0" parTransId="{52E07292-75DE-4BDA-972B-7372CA5AFB72}" sibTransId="{CD1CD2B5-AC46-453F-B19D-74E4A3E6B60D}"/>
    <dgm:cxn modelId="{3279E233-74C8-46AC-A850-4BDB617B6133}" srcId="{F8EE1906-2C60-4AAB-A583-B63667D3A007}" destId="{B652F88C-E1F1-48CF-89BB-6B5057E63CB2}" srcOrd="5" destOrd="0" parTransId="{1CC50DC8-A0AB-439F-AFF4-CE8620194B1F}" sibTransId="{4E83A6FE-3E96-4989-B7AA-E586862AA589}"/>
    <dgm:cxn modelId="{A16C0A66-2C7B-4E1B-B0B4-4330F443D200}" type="presOf" srcId="{C11EB4F6-9835-4981-B5C9-F8B4E87F6371}" destId="{82BB48CC-52EF-4635-8EC2-802C9B3BEE4D}" srcOrd="0" destOrd="0" presId="urn:microsoft.com/office/officeart/2005/8/layout/cycle6"/>
    <dgm:cxn modelId="{20F8CC6D-6F3B-4F2D-9DAB-80BA0742A080}" type="presOf" srcId="{96E64782-16B4-4E1D-AA63-8920D7FD951B}" destId="{29E2CCB0-7475-4367-8D94-BB5AB3408CC7}" srcOrd="0" destOrd="0" presId="urn:microsoft.com/office/officeart/2005/8/layout/cycle6"/>
    <dgm:cxn modelId="{979DF66E-9274-4034-A2F3-66D114E1D61A}" type="presOf" srcId="{FC579818-E110-407F-AF60-EB3811F22F01}" destId="{EAE20775-F46E-4C6E-9C30-170D9436E0D4}" srcOrd="0" destOrd="0" presId="urn:microsoft.com/office/officeart/2005/8/layout/cycle6"/>
    <dgm:cxn modelId="{8032E37F-9694-46E2-95EC-63D48DC1E541}" srcId="{F8EE1906-2C60-4AAB-A583-B63667D3A007}" destId="{08D69729-E4C6-4EBB-B663-C80198B46B72}" srcOrd="1" destOrd="0" parTransId="{E84F30FA-05BB-480C-BD4B-1D670F1C70BC}" sibTransId="{7B7BA108-000F-4AC6-90EC-8E8A64DF477D}"/>
    <dgm:cxn modelId="{38265881-9C97-4136-9674-8A6ACC656429}" type="presOf" srcId="{7B7BA108-000F-4AC6-90EC-8E8A64DF477D}" destId="{537DF0DC-7D48-4CA7-8484-4EDE80F4FD1C}" srcOrd="0" destOrd="0" presId="urn:microsoft.com/office/officeart/2005/8/layout/cycle6"/>
    <dgm:cxn modelId="{E36B8F86-9C87-4BB9-996D-6AD371EFD963}" srcId="{F8EE1906-2C60-4AAB-A583-B63667D3A007}" destId="{FC579818-E110-407F-AF60-EB3811F22F01}" srcOrd="6" destOrd="0" parTransId="{8EF978F7-D926-4611-802D-E52A2CB2CE5B}" sibTransId="{45D824D4-F22F-4093-A106-BDA5A8339B2D}"/>
    <dgm:cxn modelId="{5EC2E087-C70F-41A5-A209-AA23945934DC}" type="presOf" srcId="{56B3BDFB-13A5-4777-8E23-30DF79995704}" destId="{73AA1DFC-C3ED-4B59-A874-1119952D5E86}" srcOrd="0" destOrd="0" presId="urn:microsoft.com/office/officeart/2005/8/layout/cycle6"/>
    <dgm:cxn modelId="{955C4C89-6C4E-404F-BB99-65B0B2BE21DA}" type="presOf" srcId="{600DE29D-80C2-4CB3-A445-6ADFF151D00B}" destId="{8B79E8F1-DF0A-49A6-A566-69969D2EA809}" srcOrd="0" destOrd="0" presId="urn:microsoft.com/office/officeart/2005/8/layout/cycle6"/>
    <dgm:cxn modelId="{201EA092-F212-4CAA-8744-DEADD799F887}" type="presOf" srcId="{4E83A6FE-3E96-4989-B7AA-E586862AA589}" destId="{91DFF656-C524-4F48-8C2C-0C2449AA42AD}" srcOrd="0" destOrd="0" presId="urn:microsoft.com/office/officeart/2005/8/layout/cycle6"/>
    <dgm:cxn modelId="{2E540796-9117-4EE8-98B9-2BC1B26E04FD}" type="presOf" srcId="{F8EE1906-2C60-4AAB-A583-B63667D3A007}" destId="{049287EF-3AF7-45D4-8761-B1E3383C5EF1}" srcOrd="0" destOrd="0" presId="urn:microsoft.com/office/officeart/2005/8/layout/cycle6"/>
    <dgm:cxn modelId="{56655BA3-452E-4ED4-8823-BBF345732470}" srcId="{F8EE1906-2C60-4AAB-A583-B63667D3A007}" destId="{96E64782-16B4-4E1D-AA63-8920D7FD951B}" srcOrd="0" destOrd="0" parTransId="{4AFDFC50-F283-4D91-B511-6B07A2BA5D3E}" sibTransId="{56B3BDFB-13A5-4777-8E23-30DF79995704}"/>
    <dgm:cxn modelId="{440DF8A3-9333-4067-8FB5-80C3405FA136}" type="presOf" srcId="{A128C5D9-D32C-4E06-A0C2-1AD4518A892B}" destId="{8ABD6021-0853-474C-8013-CFF6A8352A88}" srcOrd="0" destOrd="0" presId="urn:microsoft.com/office/officeart/2005/8/layout/cycle6"/>
    <dgm:cxn modelId="{898221B4-D888-4348-B1D3-20AF68E88813}" type="presOf" srcId="{1BD6D1AC-F473-4E34-9D60-253B0D02E575}" destId="{B81E875C-5978-4020-A53E-C505719258F0}" srcOrd="0" destOrd="0" presId="urn:microsoft.com/office/officeart/2005/8/layout/cycle6"/>
    <dgm:cxn modelId="{096796BC-ADA7-489E-BF13-E8F4F5B40A35}" type="presOf" srcId="{7016D276-9C76-478B-B8C5-516E6BB6A935}" destId="{DE333ECD-BDE4-4F10-A6DD-7617FEBFF0D9}" srcOrd="0" destOrd="0" presId="urn:microsoft.com/office/officeart/2005/8/layout/cycle6"/>
    <dgm:cxn modelId="{175681BD-16B2-4646-BB45-5EB2D1C222D4}" type="presOf" srcId="{F0B90BD7-8283-4296-A96C-EC19AD89F43B}" destId="{E9C81509-585D-4463-9079-F0FAE5219BFC}" srcOrd="0" destOrd="0" presId="urn:microsoft.com/office/officeart/2005/8/layout/cycle6"/>
    <dgm:cxn modelId="{B81C7AC2-7169-4C0B-87AB-0ADB0C023816}" type="presOf" srcId="{D8B680D7-2B55-4BC2-9E6B-4EF219575FA6}" destId="{6F440354-A836-4F8E-9337-0CCA4F575283}" srcOrd="0" destOrd="0" presId="urn:microsoft.com/office/officeart/2005/8/layout/cycle6"/>
    <dgm:cxn modelId="{857893C7-2D5E-4910-B273-2C83C627977A}" srcId="{F8EE1906-2C60-4AAB-A583-B63667D3A007}" destId="{1BD6D1AC-F473-4E34-9D60-253B0D02E575}" srcOrd="7" destOrd="0" parTransId="{2B7A6367-E0B5-4527-9530-0A467D34C30C}" sibTransId="{A128C5D9-D32C-4E06-A0C2-1AD4518A892B}"/>
    <dgm:cxn modelId="{512CC5D8-A61C-4B6A-A830-C7ACE9CFF19B}" type="presOf" srcId="{08D69729-E4C6-4EBB-B663-C80198B46B72}" destId="{4B1CC862-B8BF-4C6E-BAB2-FBA0385AED24}" srcOrd="0" destOrd="0" presId="urn:microsoft.com/office/officeart/2005/8/layout/cycle6"/>
    <dgm:cxn modelId="{5EC539EA-8EA4-4864-BCC1-EF51BD0D22E9}" srcId="{F8EE1906-2C60-4AAB-A583-B63667D3A007}" destId="{D8B680D7-2B55-4BC2-9E6B-4EF219575FA6}" srcOrd="2" destOrd="0" parTransId="{B537A4D8-CB3A-4316-8129-BC7B22E32455}" sibTransId="{7016D276-9C76-478B-B8C5-516E6BB6A935}"/>
    <dgm:cxn modelId="{8BD44DFA-4DA7-4DC4-9316-BB9B53A1F10B}" srcId="{F8EE1906-2C60-4AAB-A583-B63667D3A007}" destId="{F0B90BD7-8283-4296-A96C-EC19AD89F43B}" srcOrd="3" destOrd="0" parTransId="{0F64ABD3-0356-4DA1-A081-B70E089C8008}" sibTransId="{600DE29D-80C2-4CB3-A445-6ADFF151D00B}"/>
    <dgm:cxn modelId="{2F8CEC7C-F263-4AEE-9AF4-813D592293AB}" type="presParOf" srcId="{049287EF-3AF7-45D4-8761-B1E3383C5EF1}" destId="{29E2CCB0-7475-4367-8D94-BB5AB3408CC7}" srcOrd="0" destOrd="0" presId="urn:microsoft.com/office/officeart/2005/8/layout/cycle6"/>
    <dgm:cxn modelId="{B1C6EE15-F3DA-4A6F-A9B8-6D4F38A68ACB}" type="presParOf" srcId="{049287EF-3AF7-45D4-8761-B1E3383C5EF1}" destId="{FE42FB8D-181E-4558-B344-8CCC9677EF5C}" srcOrd="1" destOrd="0" presId="urn:microsoft.com/office/officeart/2005/8/layout/cycle6"/>
    <dgm:cxn modelId="{8F74B333-0C23-44BA-932E-3B5C500D7CDE}" type="presParOf" srcId="{049287EF-3AF7-45D4-8761-B1E3383C5EF1}" destId="{73AA1DFC-C3ED-4B59-A874-1119952D5E86}" srcOrd="2" destOrd="0" presId="urn:microsoft.com/office/officeart/2005/8/layout/cycle6"/>
    <dgm:cxn modelId="{AA473D69-E1F7-49C0-A992-09D5913F0014}" type="presParOf" srcId="{049287EF-3AF7-45D4-8761-B1E3383C5EF1}" destId="{4B1CC862-B8BF-4C6E-BAB2-FBA0385AED24}" srcOrd="3" destOrd="0" presId="urn:microsoft.com/office/officeart/2005/8/layout/cycle6"/>
    <dgm:cxn modelId="{10373B88-B843-4D96-97CE-732E4E8A341B}" type="presParOf" srcId="{049287EF-3AF7-45D4-8761-B1E3383C5EF1}" destId="{FAAEC339-4C2F-42B4-9B76-C2B6B90D665D}" srcOrd="4" destOrd="0" presId="urn:microsoft.com/office/officeart/2005/8/layout/cycle6"/>
    <dgm:cxn modelId="{84974C55-A733-4A48-B0F7-7D0C88AAA0BE}" type="presParOf" srcId="{049287EF-3AF7-45D4-8761-B1E3383C5EF1}" destId="{537DF0DC-7D48-4CA7-8484-4EDE80F4FD1C}" srcOrd="5" destOrd="0" presId="urn:microsoft.com/office/officeart/2005/8/layout/cycle6"/>
    <dgm:cxn modelId="{DED26294-5215-4D40-8AC3-22401E990C9E}" type="presParOf" srcId="{049287EF-3AF7-45D4-8761-B1E3383C5EF1}" destId="{6F440354-A836-4F8E-9337-0CCA4F575283}" srcOrd="6" destOrd="0" presId="urn:microsoft.com/office/officeart/2005/8/layout/cycle6"/>
    <dgm:cxn modelId="{4D53463B-6BB0-4C96-B8D4-DA296C11044E}" type="presParOf" srcId="{049287EF-3AF7-45D4-8761-B1E3383C5EF1}" destId="{E6DC69B9-43A7-45D2-8B99-0B0EED61A5B0}" srcOrd="7" destOrd="0" presId="urn:microsoft.com/office/officeart/2005/8/layout/cycle6"/>
    <dgm:cxn modelId="{D3781496-158D-4C2B-85FC-C6A88E8EB076}" type="presParOf" srcId="{049287EF-3AF7-45D4-8761-B1E3383C5EF1}" destId="{DE333ECD-BDE4-4F10-A6DD-7617FEBFF0D9}" srcOrd="8" destOrd="0" presId="urn:microsoft.com/office/officeart/2005/8/layout/cycle6"/>
    <dgm:cxn modelId="{5E2C3401-7DC7-405E-8948-B42A28709B0E}" type="presParOf" srcId="{049287EF-3AF7-45D4-8761-B1E3383C5EF1}" destId="{E9C81509-585D-4463-9079-F0FAE5219BFC}" srcOrd="9" destOrd="0" presId="urn:microsoft.com/office/officeart/2005/8/layout/cycle6"/>
    <dgm:cxn modelId="{45ECE2B3-FF2E-4FAF-BE64-F3A74ADA2EC1}" type="presParOf" srcId="{049287EF-3AF7-45D4-8761-B1E3383C5EF1}" destId="{FAE559F6-C3C9-45AF-8BF5-C959E1087AAE}" srcOrd="10" destOrd="0" presId="urn:microsoft.com/office/officeart/2005/8/layout/cycle6"/>
    <dgm:cxn modelId="{3C6F7D3C-9774-4E07-978D-3157AA625D55}" type="presParOf" srcId="{049287EF-3AF7-45D4-8761-B1E3383C5EF1}" destId="{8B79E8F1-DF0A-49A6-A566-69969D2EA809}" srcOrd="11" destOrd="0" presId="urn:microsoft.com/office/officeart/2005/8/layout/cycle6"/>
    <dgm:cxn modelId="{F774D9BB-0DCE-48E4-90B3-36C5FBC7F59D}" type="presParOf" srcId="{049287EF-3AF7-45D4-8761-B1E3383C5EF1}" destId="{82BB48CC-52EF-4635-8EC2-802C9B3BEE4D}" srcOrd="12" destOrd="0" presId="urn:microsoft.com/office/officeart/2005/8/layout/cycle6"/>
    <dgm:cxn modelId="{C8774513-6480-4586-8CEA-46078E66E1A1}" type="presParOf" srcId="{049287EF-3AF7-45D4-8761-B1E3383C5EF1}" destId="{B1A5EB40-4D9A-4BA0-9CBE-A2777F2EF563}" srcOrd="13" destOrd="0" presId="urn:microsoft.com/office/officeart/2005/8/layout/cycle6"/>
    <dgm:cxn modelId="{B605BE5B-AE4F-443F-82FB-D6D748A3D3A8}" type="presParOf" srcId="{049287EF-3AF7-45D4-8761-B1E3383C5EF1}" destId="{86AD204C-6D82-40EB-B646-30E30E0656EC}" srcOrd="14" destOrd="0" presId="urn:microsoft.com/office/officeart/2005/8/layout/cycle6"/>
    <dgm:cxn modelId="{2CF80239-B8C7-45B2-AE9E-3A1CBA30C820}" type="presParOf" srcId="{049287EF-3AF7-45D4-8761-B1E3383C5EF1}" destId="{D65BE4DA-89A6-4F0F-B145-220205C35A5E}" srcOrd="15" destOrd="0" presId="urn:microsoft.com/office/officeart/2005/8/layout/cycle6"/>
    <dgm:cxn modelId="{B55D12EC-BE7A-4BE9-8D72-00AD6DFA044E}" type="presParOf" srcId="{049287EF-3AF7-45D4-8761-B1E3383C5EF1}" destId="{A5192164-BEF2-4B1A-9A49-D076F9539E1A}" srcOrd="16" destOrd="0" presId="urn:microsoft.com/office/officeart/2005/8/layout/cycle6"/>
    <dgm:cxn modelId="{B7C23DAA-5D78-4C0A-A3FE-18A8DE1FDA5E}" type="presParOf" srcId="{049287EF-3AF7-45D4-8761-B1E3383C5EF1}" destId="{91DFF656-C524-4F48-8C2C-0C2449AA42AD}" srcOrd="17" destOrd="0" presId="urn:microsoft.com/office/officeart/2005/8/layout/cycle6"/>
    <dgm:cxn modelId="{6B301071-4581-4103-A056-D874CA37654D}" type="presParOf" srcId="{049287EF-3AF7-45D4-8761-B1E3383C5EF1}" destId="{EAE20775-F46E-4C6E-9C30-170D9436E0D4}" srcOrd="18" destOrd="0" presId="urn:microsoft.com/office/officeart/2005/8/layout/cycle6"/>
    <dgm:cxn modelId="{653E2AC0-485C-4476-93EF-EDC4BC2FC5D6}" type="presParOf" srcId="{049287EF-3AF7-45D4-8761-B1E3383C5EF1}" destId="{29B0B9B2-C1E6-44A1-9A9F-92E35CFEA1F8}" srcOrd="19" destOrd="0" presId="urn:microsoft.com/office/officeart/2005/8/layout/cycle6"/>
    <dgm:cxn modelId="{F298008F-F2FE-4581-B3DE-37DC6F3AE962}" type="presParOf" srcId="{049287EF-3AF7-45D4-8761-B1E3383C5EF1}" destId="{87C9ECA2-ED0B-457F-AEF1-2BDA99371D5F}" srcOrd="20" destOrd="0" presId="urn:microsoft.com/office/officeart/2005/8/layout/cycle6"/>
    <dgm:cxn modelId="{F7393166-BC41-42D1-8BEC-495F17BBFE40}" type="presParOf" srcId="{049287EF-3AF7-45D4-8761-B1E3383C5EF1}" destId="{B81E875C-5978-4020-A53E-C505719258F0}" srcOrd="21" destOrd="0" presId="urn:microsoft.com/office/officeart/2005/8/layout/cycle6"/>
    <dgm:cxn modelId="{4F18B26F-D766-4C7D-958F-BC664A0243B6}" type="presParOf" srcId="{049287EF-3AF7-45D4-8761-B1E3383C5EF1}" destId="{74C74821-C37C-4AAD-A630-DCDFED208672}" srcOrd="22" destOrd="0" presId="urn:microsoft.com/office/officeart/2005/8/layout/cycle6"/>
    <dgm:cxn modelId="{39FA0E7F-C77E-4642-88D2-547D0285567F}" type="presParOf" srcId="{049287EF-3AF7-45D4-8761-B1E3383C5EF1}" destId="{8ABD6021-0853-474C-8013-CFF6A8352A8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40DA1-F9D4-4B57-A98F-B07E3CD36E13}">
      <dsp:nvSpPr>
        <dsp:cNvPr id="0" name=""/>
        <dsp:cNvSpPr/>
      </dsp:nvSpPr>
      <dsp:spPr>
        <a:xfrm>
          <a:off x="0" y="0"/>
          <a:ext cx="3424234" cy="69178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 devo iscrivere</a:t>
          </a:r>
        </a:p>
      </dsp:txBody>
      <dsp:txXfrm>
        <a:off x="20262" y="20262"/>
        <a:ext cx="2596803" cy="651262"/>
      </dsp:txXfrm>
    </dsp:sp>
    <dsp:sp modelId="{751C36C6-87F9-4D8A-8A2F-3CDFA47A142D}">
      <dsp:nvSpPr>
        <dsp:cNvPr id="0" name=""/>
        <dsp:cNvSpPr/>
      </dsp:nvSpPr>
      <dsp:spPr>
        <a:xfrm>
          <a:off x="255705" y="787868"/>
          <a:ext cx="3424234" cy="69178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 devo organizzare</a:t>
          </a:r>
        </a:p>
      </dsp:txBody>
      <dsp:txXfrm>
        <a:off x="275967" y="808130"/>
        <a:ext cx="2678343" cy="651262"/>
      </dsp:txXfrm>
    </dsp:sp>
    <dsp:sp modelId="{F69F54D4-C939-48A7-8EBD-BE6A544A81C4}">
      <dsp:nvSpPr>
        <dsp:cNvPr id="0" name=""/>
        <dsp:cNvSpPr/>
      </dsp:nvSpPr>
      <dsp:spPr>
        <a:xfrm>
          <a:off x="511411" y="1575736"/>
          <a:ext cx="3424234" cy="69178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 devo formare</a:t>
          </a:r>
        </a:p>
      </dsp:txBody>
      <dsp:txXfrm>
        <a:off x="531673" y="1595998"/>
        <a:ext cx="2678343" cy="651262"/>
      </dsp:txXfrm>
    </dsp:sp>
    <dsp:sp modelId="{F4059855-7EC8-488B-841F-0F39010C1663}">
      <dsp:nvSpPr>
        <dsp:cNvPr id="0" name=""/>
        <dsp:cNvSpPr/>
      </dsp:nvSpPr>
      <dsp:spPr>
        <a:xfrm>
          <a:off x="767117" y="2363604"/>
          <a:ext cx="3424234" cy="69178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 devo specializzare</a:t>
          </a:r>
        </a:p>
      </dsp:txBody>
      <dsp:txXfrm>
        <a:off x="787379" y="2383866"/>
        <a:ext cx="2678343" cy="651262"/>
      </dsp:txXfrm>
    </dsp:sp>
    <dsp:sp modelId="{00AF0766-D8BD-4E52-A48D-E70D0BF14F70}">
      <dsp:nvSpPr>
        <dsp:cNvPr id="0" name=""/>
        <dsp:cNvSpPr/>
      </dsp:nvSpPr>
      <dsp:spPr>
        <a:xfrm>
          <a:off x="1022823" y="3151472"/>
          <a:ext cx="3424234" cy="69178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 devo aggregare</a:t>
          </a:r>
        </a:p>
      </dsp:txBody>
      <dsp:txXfrm>
        <a:off x="1043085" y="3171734"/>
        <a:ext cx="2678343" cy="651262"/>
      </dsp:txXfrm>
    </dsp:sp>
    <dsp:sp modelId="{1EB8F05B-254F-4943-9CCD-370D6D6CD892}">
      <dsp:nvSpPr>
        <dsp:cNvPr id="0" name=""/>
        <dsp:cNvSpPr/>
      </dsp:nvSpPr>
      <dsp:spPr>
        <a:xfrm>
          <a:off x="2974573" y="505388"/>
          <a:ext cx="449661" cy="4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3075747" y="505388"/>
        <a:ext cx="247313" cy="338370"/>
      </dsp:txXfrm>
    </dsp:sp>
    <dsp:sp modelId="{B611BF55-C6B6-4F97-B0F7-845D7E5B4778}">
      <dsp:nvSpPr>
        <dsp:cNvPr id="0" name=""/>
        <dsp:cNvSpPr/>
      </dsp:nvSpPr>
      <dsp:spPr>
        <a:xfrm>
          <a:off x="3230279" y="1293256"/>
          <a:ext cx="449661" cy="4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3331453" y="1293256"/>
        <a:ext cx="247313" cy="338370"/>
      </dsp:txXfrm>
    </dsp:sp>
    <dsp:sp modelId="{2C3BDFD1-D09A-425B-811C-706DEF4CCDD7}">
      <dsp:nvSpPr>
        <dsp:cNvPr id="0" name=""/>
        <dsp:cNvSpPr/>
      </dsp:nvSpPr>
      <dsp:spPr>
        <a:xfrm>
          <a:off x="3485985" y="2069594"/>
          <a:ext cx="449661" cy="4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3587159" y="2069594"/>
        <a:ext cx="247313" cy="338370"/>
      </dsp:txXfrm>
    </dsp:sp>
    <dsp:sp modelId="{E01D683E-CE04-48E6-970C-D7758E2A409F}">
      <dsp:nvSpPr>
        <dsp:cNvPr id="0" name=""/>
        <dsp:cNvSpPr/>
      </dsp:nvSpPr>
      <dsp:spPr>
        <a:xfrm>
          <a:off x="3741690" y="2865149"/>
          <a:ext cx="449661" cy="4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3842864" y="2865149"/>
        <a:ext cx="247313" cy="33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D27FB-6016-4DB3-911A-41062DE9C3C9}">
      <dsp:nvSpPr>
        <dsp:cNvPr id="0" name=""/>
        <dsp:cNvSpPr/>
      </dsp:nvSpPr>
      <dsp:spPr>
        <a:xfrm>
          <a:off x="4358607" y="1275898"/>
          <a:ext cx="267597" cy="1172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33"/>
              </a:lnTo>
              <a:lnTo>
                <a:pt x="267597" y="117233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81CD2-911E-4D14-AF79-CBA82591E9F2}">
      <dsp:nvSpPr>
        <dsp:cNvPr id="0" name=""/>
        <dsp:cNvSpPr/>
      </dsp:nvSpPr>
      <dsp:spPr>
        <a:xfrm>
          <a:off x="4091009" y="1275898"/>
          <a:ext cx="267597" cy="1172333"/>
        </a:xfrm>
        <a:custGeom>
          <a:avLst/>
          <a:gdLst/>
          <a:ahLst/>
          <a:cxnLst/>
          <a:rect l="0" t="0" r="0" b="0"/>
          <a:pathLst>
            <a:path>
              <a:moveTo>
                <a:pt x="267597" y="0"/>
              </a:moveTo>
              <a:lnTo>
                <a:pt x="267597" y="1172333"/>
              </a:lnTo>
              <a:lnTo>
                <a:pt x="0" y="117233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B1EFF-29F3-41C6-99E8-291474F20A38}">
      <dsp:nvSpPr>
        <dsp:cNvPr id="0" name=""/>
        <dsp:cNvSpPr/>
      </dsp:nvSpPr>
      <dsp:spPr>
        <a:xfrm>
          <a:off x="4358607" y="1275898"/>
          <a:ext cx="1541873" cy="234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068"/>
              </a:lnTo>
              <a:lnTo>
                <a:pt x="1541873" y="2077068"/>
              </a:lnTo>
              <a:lnTo>
                <a:pt x="1541873" y="234466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94EA-C1F8-40CC-9BA6-C448EA20ADCA}">
      <dsp:nvSpPr>
        <dsp:cNvPr id="0" name=""/>
        <dsp:cNvSpPr/>
      </dsp:nvSpPr>
      <dsp:spPr>
        <a:xfrm>
          <a:off x="2816733" y="1275898"/>
          <a:ext cx="1541873" cy="2344666"/>
        </a:xfrm>
        <a:custGeom>
          <a:avLst/>
          <a:gdLst/>
          <a:ahLst/>
          <a:cxnLst/>
          <a:rect l="0" t="0" r="0" b="0"/>
          <a:pathLst>
            <a:path>
              <a:moveTo>
                <a:pt x="1541873" y="0"/>
              </a:moveTo>
              <a:lnTo>
                <a:pt x="1541873" y="2077068"/>
              </a:lnTo>
              <a:lnTo>
                <a:pt x="0" y="2077068"/>
              </a:lnTo>
              <a:lnTo>
                <a:pt x="0" y="234466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D7F08-0E4B-49DF-9284-3B7CA7FAEAB0}">
      <dsp:nvSpPr>
        <dsp:cNvPr id="0" name=""/>
        <dsp:cNvSpPr/>
      </dsp:nvSpPr>
      <dsp:spPr>
        <a:xfrm>
          <a:off x="3084331" y="1622"/>
          <a:ext cx="2548550" cy="1274275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Soggetti aggregatori</a:t>
          </a:r>
        </a:p>
      </dsp:txBody>
      <dsp:txXfrm>
        <a:off x="3084331" y="1622"/>
        <a:ext cx="2548550" cy="1274275"/>
      </dsp:txXfrm>
    </dsp:sp>
    <dsp:sp modelId="{F37E8814-AAB6-418D-8928-996BCDE282DB}">
      <dsp:nvSpPr>
        <dsp:cNvPr id="0" name=""/>
        <dsp:cNvSpPr/>
      </dsp:nvSpPr>
      <dsp:spPr>
        <a:xfrm>
          <a:off x="1542458" y="3620564"/>
          <a:ext cx="2548550" cy="12742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Stazioni appaltanti non qualificate</a:t>
          </a:r>
        </a:p>
      </dsp:txBody>
      <dsp:txXfrm>
        <a:off x="1542458" y="3620564"/>
        <a:ext cx="2548550" cy="1274275"/>
      </dsp:txXfrm>
    </dsp:sp>
    <dsp:sp modelId="{55F188CE-D2B7-492A-A3A3-E01CFE8E1775}">
      <dsp:nvSpPr>
        <dsp:cNvPr id="0" name=""/>
        <dsp:cNvSpPr/>
      </dsp:nvSpPr>
      <dsp:spPr>
        <a:xfrm>
          <a:off x="4626204" y="3620564"/>
          <a:ext cx="2548550" cy="12742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Stazioni appaltanti qualificate</a:t>
          </a:r>
        </a:p>
      </dsp:txBody>
      <dsp:txXfrm>
        <a:off x="4626204" y="3620564"/>
        <a:ext cx="2548550" cy="1274275"/>
      </dsp:txXfrm>
    </dsp:sp>
    <dsp:sp modelId="{14B1CD09-2C73-4984-AFC6-CE91F1738ACC}">
      <dsp:nvSpPr>
        <dsp:cNvPr id="0" name=""/>
        <dsp:cNvSpPr/>
      </dsp:nvSpPr>
      <dsp:spPr>
        <a:xfrm>
          <a:off x="1542458" y="1811093"/>
          <a:ext cx="2548550" cy="12742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Centrali di committenza</a:t>
          </a:r>
        </a:p>
      </dsp:txBody>
      <dsp:txXfrm>
        <a:off x="1542458" y="1811093"/>
        <a:ext cx="2548550" cy="1274275"/>
      </dsp:txXfrm>
    </dsp:sp>
    <dsp:sp modelId="{F2F5B4C5-6735-4809-A732-BC7C00478362}">
      <dsp:nvSpPr>
        <dsp:cNvPr id="0" name=""/>
        <dsp:cNvSpPr/>
      </dsp:nvSpPr>
      <dsp:spPr>
        <a:xfrm>
          <a:off x="4626204" y="1811093"/>
          <a:ext cx="2548550" cy="12742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Aggregazioni stazioni qualificate</a:t>
          </a:r>
        </a:p>
      </dsp:txBody>
      <dsp:txXfrm>
        <a:off x="4626204" y="1811093"/>
        <a:ext cx="2548550" cy="1274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D978D-3C78-4D5C-96FC-B9568AAD3D87}">
      <dsp:nvSpPr>
        <dsp:cNvPr id="0" name=""/>
        <dsp:cNvSpPr/>
      </dsp:nvSpPr>
      <dsp:spPr>
        <a:xfrm>
          <a:off x="2781299" y="2913652"/>
          <a:ext cx="2057400" cy="2057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REQUISITI PREMIANTI</a:t>
          </a:r>
        </a:p>
      </dsp:txBody>
      <dsp:txXfrm>
        <a:off x="3082598" y="3214951"/>
        <a:ext cx="1454802" cy="1454802"/>
      </dsp:txXfrm>
    </dsp:sp>
    <dsp:sp modelId="{6BCF58B3-5AA8-4C56-86BE-33A0C759A44C}">
      <dsp:nvSpPr>
        <dsp:cNvPr id="0" name=""/>
        <dsp:cNvSpPr/>
      </dsp:nvSpPr>
      <dsp:spPr>
        <a:xfrm rot="11700000">
          <a:off x="947912" y="3123164"/>
          <a:ext cx="1797992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B28E7-1CD2-4E24-B9CC-1521DEB84DE2}">
      <dsp:nvSpPr>
        <dsp:cNvPr id="0" name=""/>
        <dsp:cNvSpPr/>
      </dsp:nvSpPr>
      <dsp:spPr>
        <a:xfrm>
          <a:off x="1279" y="2401854"/>
          <a:ext cx="1954530" cy="1563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AGGREGAZIONE</a:t>
          </a:r>
          <a:endParaRPr lang="it-IT" sz="1700" kern="1200" dirty="0"/>
        </a:p>
      </dsp:txBody>
      <dsp:txXfrm>
        <a:off x="47076" y="2447651"/>
        <a:ext cx="1862936" cy="1472030"/>
      </dsp:txXfrm>
    </dsp:sp>
    <dsp:sp modelId="{52955A8D-102D-442A-B58D-CC7762056322}">
      <dsp:nvSpPr>
        <dsp:cNvPr id="0" name=""/>
        <dsp:cNvSpPr/>
      </dsp:nvSpPr>
      <dsp:spPr>
        <a:xfrm rot="14700000">
          <a:off x="2052098" y="1807245"/>
          <a:ext cx="1797992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5701B-695A-408C-812B-25C9DDEB3707}">
      <dsp:nvSpPr>
        <dsp:cNvPr id="0" name=""/>
        <dsp:cNvSpPr/>
      </dsp:nvSpPr>
      <dsp:spPr>
        <a:xfrm>
          <a:off x="1593898" y="503845"/>
          <a:ext cx="1954530" cy="15636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FORMAZIONE</a:t>
          </a:r>
          <a:endParaRPr lang="it-IT" sz="1700" kern="1200" dirty="0"/>
        </a:p>
      </dsp:txBody>
      <dsp:txXfrm>
        <a:off x="1639695" y="549642"/>
        <a:ext cx="1862936" cy="1472030"/>
      </dsp:txXfrm>
    </dsp:sp>
    <dsp:sp modelId="{6EDF56A0-4941-49D8-B601-F6651AC93BC0}">
      <dsp:nvSpPr>
        <dsp:cNvPr id="0" name=""/>
        <dsp:cNvSpPr/>
      </dsp:nvSpPr>
      <dsp:spPr>
        <a:xfrm rot="17700000">
          <a:off x="3769908" y="1807245"/>
          <a:ext cx="1797992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1C106-9DD1-42B2-960E-4C03CAC1D88C}">
      <dsp:nvSpPr>
        <dsp:cNvPr id="0" name=""/>
        <dsp:cNvSpPr/>
      </dsp:nvSpPr>
      <dsp:spPr>
        <a:xfrm>
          <a:off x="4071571" y="503845"/>
          <a:ext cx="1954530" cy="15636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SPECIALIZZAZIONE PER AMBITI SETTORIALI</a:t>
          </a:r>
          <a:endParaRPr lang="it-IT" sz="1500" kern="1200" dirty="0"/>
        </a:p>
      </dsp:txBody>
      <dsp:txXfrm>
        <a:off x="4117368" y="549642"/>
        <a:ext cx="1862936" cy="1472030"/>
      </dsp:txXfrm>
    </dsp:sp>
    <dsp:sp modelId="{25DADD23-7C57-45B4-B6BB-A80AF01D45DB}">
      <dsp:nvSpPr>
        <dsp:cNvPr id="0" name=""/>
        <dsp:cNvSpPr/>
      </dsp:nvSpPr>
      <dsp:spPr>
        <a:xfrm rot="20700000">
          <a:off x="4874094" y="3123164"/>
          <a:ext cx="1797992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04D9-E772-41FB-9386-DCF217C416A9}">
      <dsp:nvSpPr>
        <dsp:cNvPr id="0" name=""/>
        <dsp:cNvSpPr/>
      </dsp:nvSpPr>
      <dsp:spPr>
        <a:xfrm>
          <a:off x="5664190" y="2401854"/>
          <a:ext cx="1954530" cy="15636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EFFICIENZA DECISIONALE</a:t>
          </a:r>
          <a:endParaRPr lang="it-IT" sz="1500" kern="1200" dirty="0"/>
        </a:p>
      </dsp:txBody>
      <dsp:txXfrm>
        <a:off x="5709987" y="2447651"/>
        <a:ext cx="1862936" cy="1472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2CCB0-7475-4367-8D94-BB5AB3408CC7}">
      <dsp:nvSpPr>
        <dsp:cNvPr id="0" name=""/>
        <dsp:cNvSpPr/>
      </dsp:nvSpPr>
      <dsp:spPr>
        <a:xfrm>
          <a:off x="4354355" y="6632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Dichiarazioni dolose</a:t>
          </a:r>
        </a:p>
      </dsp:txBody>
      <dsp:txXfrm>
        <a:off x="4392558" y="44835"/>
        <a:ext cx="1127591" cy="706192"/>
      </dsp:txXfrm>
    </dsp:sp>
    <dsp:sp modelId="{73AA1DFC-C3ED-4B59-A874-1119952D5E86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3323978" y="69607"/>
              </a:moveTo>
              <a:arcTo wR="2713329" hR="2713329" stAng="16980368" swAng="11070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CC862-B8BF-4C6E-BAB2-FBA0385AED24}">
      <dsp:nvSpPr>
        <dsp:cNvPr id="0" name=""/>
        <dsp:cNvSpPr/>
      </dsp:nvSpPr>
      <dsp:spPr>
        <a:xfrm>
          <a:off x="6272969" y="801348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artifizi</a:t>
          </a:r>
        </a:p>
      </dsp:txBody>
      <dsp:txXfrm>
        <a:off x="6311172" y="839551"/>
        <a:ext cx="1127591" cy="706192"/>
      </dsp:txXfrm>
    </dsp:sp>
    <dsp:sp modelId="{537DF0DC-7D48-4CA7-8484-4EDE80F4FD1C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4962815" y="1196106"/>
              </a:moveTo>
              <a:arcTo wR="2713329" hR="2713329" stAng="19560079" swAng="1526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40354-A836-4F8E-9337-0CCA4F575283}">
      <dsp:nvSpPr>
        <dsp:cNvPr id="0" name=""/>
        <dsp:cNvSpPr/>
      </dsp:nvSpPr>
      <dsp:spPr>
        <a:xfrm>
          <a:off x="7067684" y="2719961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Mancata comunicazione</a:t>
          </a:r>
        </a:p>
      </dsp:txBody>
      <dsp:txXfrm>
        <a:off x="7105887" y="2758164"/>
        <a:ext cx="1127591" cy="706192"/>
      </dsp:txXfrm>
    </dsp:sp>
    <dsp:sp modelId="{DE333ECD-BDE4-4F10-A6DD-7617FEBFF0D9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5396509" y="3116687"/>
              </a:moveTo>
              <a:arcTo wR="2713329" hR="2713329" stAng="512950" swAng="1526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81509-585D-4463-9079-F0FAE5219BFC}">
      <dsp:nvSpPr>
        <dsp:cNvPr id="0" name=""/>
        <dsp:cNvSpPr/>
      </dsp:nvSpPr>
      <dsp:spPr>
        <a:xfrm>
          <a:off x="6272969" y="4638574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Mancata adozione</a:t>
          </a:r>
        </a:p>
      </dsp:txBody>
      <dsp:txXfrm>
        <a:off x="6311172" y="4676777"/>
        <a:ext cx="1127591" cy="706192"/>
      </dsp:txXfrm>
    </dsp:sp>
    <dsp:sp modelId="{8B79E8F1-DF0A-49A6-A566-69969D2EA809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4129303" y="5027885"/>
              </a:moveTo>
              <a:arcTo wR="2713329" hR="2713329" stAng="3512579" swAng="11070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B48CC-52EF-4635-8EC2-802C9B3BEE4D}">
      <dsp:nvSpPr>
        <dsp:cNvPr id="0" name=""/>
        <dsp:cNvSpPr/>
      </dsp:nvSpPr>
      <dsp:spPr>
        <a:xfrm>
          <a:off x="4354355" y="5433290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Gravi violazioni</a:t>
          </a:r>
        </a:p>
      </dsp:txBody>
      <dsp:txXfrm>
        <a:off x="4392558" y="5471493"/>
        <a:ext cx="1127591" cy="706192"/>
      </dsp:txXfrm>
    </dsp:sp>
    <dsp:sp modelId="{86AD204C-6D82-40EB-B646-30E30E0656EC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2102679" y="5357050"/>
              </a:moveTo>
              <a:arcTo wR="2713329" hR="2713329" stAng="6180368" swAng="11070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BE4DA-89A6-4F0F-B145-220205C35A5E}">
      <dsp:nvSpPr>
        <dsp:cNvPr id="0" name=""/>
        <dsp:cNvSpPr/>
      </dsp:nvSpPr>
      <dsp:spPr>
        <a:xfrm>
          <a:off x="2435742" y="4638574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Procedimento sanzionatorio</a:t>
          </a:r>
        </a:p>
      </dsp:txBody>
      <dsp:txXfrm>
        <a:off x="2473945" y="4676777"/>
        <a:ext cx="1127591" cy="706192"/>
      </dsp:txXfrm>
    </dsp:sp>
    <dsp:sp modelId="{91DFF656-C524-4F48-8C2C-0C2449AA42AD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463842" y="4230551"/>
              </a:moveTo>
              <a:arcTo wR="2713329" hR="2713329" stAng="8760079" swAng="1526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20775-F46E-4C6E-9C30-170D9436E0D4}">
      <dsp:nvSpPr>
        <dsp:cNvPr id="0" name=""/>
        <dsp:cNvSpPr/>
      </dsp:nvSpPr>
      <dsp:spPr>
        <a:xfrm>
          <a:off x="1641026" y="2719961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Ispezioni e accertamenti</a:t>
          </a:r>
        </a:p>
      </dsp:txBody>
      <dsp:txXfrm>
        <a:off x="1679229" y="2758164"/>
        <a:ext cx="1127591" cy="706192"/>
      </dsp:txXfrm>
    </dsp:sp>
    <dsp:sp modelId="{87C9ECA2-ED0B-457F-AEF1-2BDA99371D5F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30148" y="2309970"/>
              </a:moveTo>
              <a:arcTo wR="2713329" hR="2713329" stAng="11312950" swAng="1526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875C-5978-4020-A53E-C505719258F0}">
      <dsp:nvSpPr>
        <dsp:cNvPr id="0" name=""/>
        <dsp:cNvSpPr/>
      </dsp:nvSpPr>
      <dsp:spPr>
        <a:xfrm>
          <a:off x="2435742" y="801348"/>
          <a:ext cx="1203997" cy="782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Istruttoria e audizione</a:t>
          </a:r>
        </a:p>
      </dsp:txBody>
      <dsp:txXfrm>
        <a:off x="2473945" y="839551"/>
        <a:ext cx="1127591" cy="706192"/>
      </dsp:txXfrm>
    </dsp:sp>
    <dsp:sp modelId="{8ABD6021-0853-474C-8013-CFF6A8352A88}">
      <dsp:nvSpPr>
        <dsp:cNvPr id="0" name=""/>
        <dsp:cNvSpPr/>
      </dsp:nvSpPr>
      <dsp:spPr>
        <a:xfrm>
          <a:off x="2243025" y="397931"/>
          <a:ext cx="5426658" cy="5426658"/>
        </a:xfrm>
        <a:custGeom>
          <a:avLst/>
          <a:gdLst/>
          <a:ahLst/>
          <a:cxnLst/>
          <a:rect l="0" t="0" r="0" b="0"/>
          <a:pathLst>
            <a:path>
              <a:moveTo>
                <a:pt x="1297354" y="398772"/>
              </a:moveTo>
              <a:arcTo wR="2713329" hR="2713329" stAng="14312579" swAng="11070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6943-AFCA-4DD5-BF98-225558CAAAE4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0048D-5C14-4BF9-BD56-E3272DBCD2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6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048D-5C14-4BF9-BD56-E3272DBCD2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88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048D-5C14-4BF9-BD56-E3272DBCD2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3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048D-5C14-4BF9-BD56-E3272DBCD2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AD00F-FA86-4047-834E-B1F3EC2F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B531F9-0FC3-7446-BDA5-47CAE737D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4AE132-6FCE-9E4F-A9DC-5EC1B972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7200FE-4414-E64D-958D-DAF52469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BFD6F-03B2-274B-ACE6-2EE0D7DD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51974-11E0-944F-B377-D34D8920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D525A6-C729-9D4F-93D3-A31DE88A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B7F34-C44B-A441-9E8E-8DB196C0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7CC67-92B3-0F46-B763-5B173620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5CD6A6-931F-C747-94F8-B3A538EC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06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9ACB34-4F54-324B-A4A7-5257DD7B7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94C91D-E5C3-614C-8CC6-415413C87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F5CBC-0E29-3140-8E2E-4CFB9965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5A6474-8CC4-AD4B-B817-38B9D829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346B2A-DB25-344E-A212-F36133D5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7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D2088-2342-8242-949A-60EA85FE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3E8E48-08BF-8443-9CC9-00EF1D1AA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60E365-FD76-2A40-8008-24B0DC00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B0D79-6F6F-2843-BC7A-F1D717FA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063C2-94D0-8447-8810-4A327CD1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5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B612D-895A-4549-A08B-7E605104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89DA8-A976-0840-87F6-6664BB2B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52E53-106B-F345-95AF-1DC70795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CEBFCA-EBE1-CA45-BCCA-73C717EB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3CAA84-FA02-7F46-9632-FFA6DA96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0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F3A74-B77C-7840-9581-83EFA298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BB60A5-4A3C-FB4D-9CB3-161AA865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E4E7CE-0EBD-5F44-96EE-EACF0EC6E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2BA095-E5E3-0F46-95C8-709DB49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7E69F5-3B50-1744-8F2F-88C86CCC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CFB4A4-6028-1445-838E-4B90BF65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7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D59C-31BF-0240-920B-6E34EDB8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18E350-D443-6C46-B8AF-4D2EA917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FD0123-D5B7-0148-A0D0-EEA802799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E9F4DD-C594-9645-BFEF-16F188B4A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8C8DD7-86F0-D345-A1E2-5142D3D10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7094E9-602E-BA49-9866-3E33A8FD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C75592-C101-054B-B547-0CA6D183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4CDC5B-62FC-8341-8570-A52E911F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D120B-FFCA-EE44-BABE-B359BC40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CE6A52-B588-0244-8E6D-74E57B2A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179F83-B8FF-CA41-A842-97356FA7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BD0BB2-A2C9-3F4E-B165-FE7BA439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9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8CC56E-AA9E-594C-985A-80ED7581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C8361F-C81A-BE4D-9E10-BB726244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249FE6-7D00-1D41-9344-4C36E01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6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0C01B-2CAD-2141-8123-3791C15A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AB7EDA-4586-F946-A265-6580AAE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A6ECE8-EF92-0D49-A4A1-DE77DCD8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277D22-A70E-7A41-895F-6CC2C93B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ED929A-57FA-1148-AF00-B7E7062B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DB7DCC-465A-3F4F-A98D-F6961CC6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96FE1-928C-1843-9956-1EC72835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61D81E-390F-114B-BB0F-8CDC2889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BEC2B1-2121-B044-8CF8-4B3610BDC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F4AD4D-C35D-1C42-BCBE-D7D2D7CF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B8E8D-0D02-D94D-A081-D4F90294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C21E2C-2813-D846-BCA8-3E8FC4D1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27895-C54F-7B44-B639-884153C17A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1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3244F0-9B53-6042-AF46-038D22B6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7674-F6A2-3B41-9BCD-11C382483836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2509E-62A4-294B-9994-D64708D7A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AE6E1E-7D5A-72AF-3FA5-1C26D8F58C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954098"/>
            <a:ext cx="12192000" cy="39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">
            <a:extLst>
              <a:ext uri="{FF2B5EF4-FFF2-40B4-BE49-F238E27FC236}">
                <a16:creationId xmlns:a16="http://schemas.microsoft.com/office/drawing/2014/main" id="{F198360B-C1FB-BC06-AF5A-F4F248FBA781}"/>
              </a:ext>
            </a:extLst>
          </p:cNvPr>
          <p:cNvSpPr/>
          <p:nvPr/>
        </p:nvSpPr>
        <p:spPr>
          <a:xfrm>
            <a:off x="135904" y="1739503"/>
            <a:ext cx="11946194" cy="4797696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72"/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5B4F6C1-7237-D840-BCD3-266F2FB3B973}"/>
              </a:ext>
            </a:extLst>
          </p:cNvPr>
          <p:cNvSpPr txBox="1">
            <a:spLocks/>
          </p:cNvSpPr>
          <p:nvPr/>
        </p:nvSpPr>
        <p:spPr>
          <a:xfrm>
            <a:off x="-41223" y="4922523"/>
            <a:ext cx="12192000" cy="65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i="1" dirty="0"/>
              <a:t>avv. Donato Cavallo - Direttore Generale AREACOM </a:t>
            </a:r>
          </a:p>
          <a:p>
            <a:r>
              <a:rPr lang="it-IT" sz="2600" i="1" dirty="0"/>
              <a:t>(Agenzia Regionale dell’Abruzzo per la Committenza)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241936-4D1A-C946-8B70-6B1A80E3308D}"/>
              </a:ext>
            </a:extLst>
          </p:cNvPr>
          <p:cNvSpPr txBox="1"/>
          <p:nvPr/>
        </p:nvSpPr>
        <p:spPr>
          <a:xfrm>
            <a:off x="-41223" y="2640380"/>
            <a:ext cx="1227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72160"/>
                </a:solidFill>
              </a:rPr>
              <a:t>LA NUOVA QUALIFICAZIONE </a:t>
            </a:r>
          </a:p>
          <a:p>
            <a:pPr algn="ctr"/>
            <a:r>
              <a:rPr lang="it-IT" sz="4000" b="1" dirty="0">
                <a:solidFill>
                  <a:srgbClr val="072160"/>
                </a:solidFill>
              </a:rPr>
              <a:t>DELLE STAZIONI APPALTANTI </a:t>
            </a:r>
          </a:p>
          <a:p>
            <a:pPr algn="ctr"/>
            <a:r>
              <a:rPr lang="it-IT" sz="4000" b="1" dirty="0">
                <a:solidFill>
                  <a:srgbClr val="072160"/>
                </a:solidFill>
              </a:rPr>
              <a:t>E LA FASE DI ESECUZIONE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6142" y="5908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Giornata di aggiornamento </a:t>
            </a:r>
          </a:p>
          <a:p>
            <a:r>
              <a:rPr lang="it-IT" dirty="0"/>
              <a:t>GLI APPALTI PUBBLICI DOPO IL CORRETTIVO</a:t>
            </a:r>
          </a:p>
          <a:p>
            <a:r>
              <a:rPr lang="it-IT" dirty="0"/>
              <a:t> (</a:t>
            </a:r>
            <a:r>
              <a:rPr lang="it-IT" dirty="0" err="1"/>
              <a:t>D.Lgs.</a:t>
            </a:r>
            <a:r>
              <a:rPr lang="it-IT" dirty="0"/>
              <a:t> N.209/2024)</a:t>
            </a:r>
          </a:p>
          <a:p>
            <a:r>
              <a:rPr lang="it-IT" dirty="0"/>
              <a:t>L’AQUILA – 13 maggio 2025. </a:t>
            </a:r>
          </a:p>
        </p:txBody>
      </p:sp>
      <p:pic>
        <p:nvPicPr>
          <p:cNvPr id="1026" name="Picture 2" descr="Anteprima 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94" y="613896"/>
            <a:ext cx="1562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E4FB9D-BE94-A68E-56BC-006D9128F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85" y="613896"/>
            <a:ext cx="1631386" cy="6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A0B39-C6BA-FC79-D50B-34076892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6" y="465826"/>
            <a:ext cx="3452005" cy="61937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it-IT" sz="1400" b="1" i="0" u="none" strike="noStrike" baseline="0" dirty="0">
                <a:solidFill>
                  <a:srgbClr val="00B050"/>
                </a:solidFill>
                <a:latin typeface="Poppins" panose="00000500000000000000" pitchFamily="2" charset="0"/>
              </a:rPr>
              <a:t>Le stazioni appaltanti qualificate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, fatto salvo quanto previsto al comma 1 possono: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a)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effettuare, in funzione dei livelli di qualificazione posseduti, gare di importo superiore alle soglie indicate al comma 1 del presente articolo;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b)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acquisire lavori, servizi e forniture avvalendosi di una centrale di committenza qualificata;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c)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svolgere attività di committenza ausiliaria ai sensi del comma 11;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d)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procedere mediante appalto congiunto ai sensi del comma 14;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e)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procedere mediante utilizzo autonomo degli  strumenti telematici di negoziazione messi a disposizione secondo la normativa vigente dalle centrali di committenza qualificate;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1" i="0" u="none" strike="noStrike" baseline="0" dirty="0">
                <a:solidFill>
                  <a:srgbClr val="7A9381"/>
                </a:solidFill>
                <a:latin typeface="Lato-Bold"/>
              </a:rPr>
              <a:t>f)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procedere all’effettuazione di ordini su strumenti di acquisto messi a disposizione dalle centrali di committenza anche per importi superiori ai livelli di qualificazione posseduti, con preliminare preferenza per il territorio regionale di riferimento. Se il bene o il servizio non è disponibile o idoneo al soddisfacimento dello specifico fabbisogno della stazione appaltante, oppure per ragioni di convenienza economica, la stazione appaltante può agire, previa motivazione, senza limiti territoriali;</a:t>
            </a:r>
            <a:b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</a:b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g) </a:t>
            </a:r>
            <a:r>
              <a:rPr lang="it-IT" sz="1200" b="1" i="0" u="none" strike="noStrike" baseline="0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eseguono i contratti per conto delle stazioni appaltanti non qualificate </a:t>
            </a:r>
            <a:r>
              <a:rPr lang="it-IT" sz="1200" b="0" i="0" u="none" strike="noStrike" baseline="0" dirty="0">
                <a:solidFill>
                  <a:srgbClr val="262626"/>
                </a:solidFill>
                <a:latin typeface="Poppins" panose="00000500000000000000" pitchFamily="2" charset="0"/>
              </a:rPr>
              <a:t>nelle ipotesi di cui al comma 6, lettera g).</a:t>
            </a:r>
            <a:endParaRPr lang="it-IT" sz="32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89BB4FA-E8BF-7DEA-CE6E-8674B1212451}"/>
              </a:ext>
            </a:extLst>
          </p:cNvPr>
          <p:cNvSpPr txBox="1">
            <a:spLocks/>
          </p:cNvSpPr>
          <p:nvPr/>
        </p:nvSpPr>
        <p:spPr>
          <a:xfrm>
            <a:off x="3887637" y="465826"/>
            <a:ext cx="5193102" cy="6242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rgbClr val="FF0000"/>
                </a:solidFill>
                <a:latin typeface="Poppins" panose="00000500000000000000" pitchFamily="2" charset="0"/>
              </a:rPr>
              <a:t>Le stazioni appaltanti non qualificate </a:t>
            </a:r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ai sensi del comma 2 dell’articolo 63, fatto salvo quanto previsto dal comma 1 del presente articolo: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a) procedono all’acquisizione di forniture, servizi e lavori ricorrendo a una stazione appaltante o centrale di committenza qualificata;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b) ricorrono per attività di committenza ausiliaria di cui all'articolo 3, comma 1, lettera z), dell’allegato I.1 a centrali di committenza qualificate e a stazioni appaltanti qualificate;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c) procedono ad affidamenti di appalti di servizi e forniture di importo inferiore alla soglia europea di cui ai commi 1 e 2 dell’articolo 14 nonché ad affidamenti di lavori di manutenzione ordinaria d’importo inferiore a 1 milione di euro mediante utilizzo autonomo degli strumenti telematici di negoziazione messi a disposizione dalle centrali di committenza qualificate secondo la normativa vigente;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d) effettuano ordini su strumenti di acquisto messi a disposizione dalle centrali di committenza qualificate e dai soggetti aggregatori, con preliminare preferenza per il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territorio regionale di riferimento. Se il bene o il servizio non è disponibile o idoneo al soddisfacimento dello specifico fabbisogno della stazione appaltante, oppure per ragioni di convenienza economica, la stazione appaltante può agire, previa motivazione, senza limiti territoriali;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e) </a:t>
            </a:r>
            <a:r>
              <a:rPr lang="it-IT" sz="1200" b="1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eseguono i contratti per i quali sono qualificate per l’esecuzione;</a:t>
            </a:r>
          </a:p>
          <a:p>
            <a:r>
              <a:rPr lang="it-IT" sz="1200" b="1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f) eseguono i contratti affidati ai sensi delle lettere c) e d)</a:t>
            </a:r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;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00FF00"/>
                </a:highlight>
                <a:latin typeface="Poppins" panose="00000500000000000000" pitchFamily="2" charset="0"/>
              </a:rPr>
              <a:t>g) qualora non siano qualificate per l’esecuzione, ricorrono a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00FF00"/>
                </a:highlight>
                <a:latin typeface="Poppins" panose="00000500000000000000" pitchFamily="2" charset="0"/>
              </a:rPr>
              <a:t>una stazione appaltante qualificata, a una centrale di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00FF00"/>
                </a:highlight>
                <a:latin typeface="Poppins" panose="00000500000000000000" pitchFamily="2" charset="0"/>
              </a:rPr>
              <a:t>committenza qualificata o a soggetti aggregatori; in tal caso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00FF00"/>
                </a:highlight>
                <a:latin typeface="Poppins" panose="00000500000000000000" pitchFamily="2" charset="0"/>
              </a:rPr>
              <a:t>possono provvedere alla nomina di un supporto al RUP della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00FF00"/>
                </a:highlight>
                <a:latin typeface="Poppins" panose="00000500000000000000" pitchFamily="2" charset="0"/>
              </a:rPr>
              <a:t>centrale di committenza affidataria</a:t>
            </a:r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.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6-bis. Le stazioni appaltanti non qualificate possono procedere all'acquisizione di forniture, servizi e lavori ricorrendo a una stazione appaltante o centrale di committenza qualificata anche per le procedure di importo inferiore alle soglie di cui al comma 1</a:t>
            </a:r>
            <a:endParaRPr lang="it-IT" sz="32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7E05CE9-90AA-EE60-54DF-347D2D3AB21F}"/>
              </a:ext>
            </a:extLst>
          </p:cNvPr>
          <p:cNvSpPr txBox="1">
            <a:spLocks/>
          </p:cNvSpPr>
          <p:nvPr/>
        </p:nvSpPr>
        <p:spPr>
          <a:xfrm>
            <a:off x="9374038" y="465826"/>
            <a:ext cx="2669876" cy="598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rgbClr val="00B050"/>
                </a:solidFill>
                <a:latin typeface="Poppins" panose="00000500000000000000" pitchFamily="2" charset="0"/>
              </a:rPr>
              <a:t>Le centrali di committenza </a:t>
            </a:r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sono indicate nella specifica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sezione di cui all’articolo 63, comma 1. In relazione ai requisiti di qualificazioni posseduti, le centrali di committenza: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a) progettano, aggiudicano e stipulano contratti o accordi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quadro per conto delle stazioni appaltanti non qualificate;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b) progettano, aggiudicano e stipulano contratti o accordi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quadro per conto delle stazioni appaltanti qualificate;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c) progettano, aggiudicano e stipulano convenzioni e accordi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quadro ai quali le stazioni appaltanti qualificate e non qualificate possono aderire per l’aggiudicazione di propri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appalti specifici;</a:t>
            </a:r>
          </a:p>
          <a:p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d) istituiscono e gestiscono sistemi dinamici di acquisizione e mercati elettronici di negoziazione;</a:t>
            </a:r>
          </a:p>
          <a:p>
            <a:r>
              <a:rPr lang="it-IT" sz="1200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e) </a:t>
            </a:r>
            <a:r>
              <a:rPr lang="it-IT" sz="1200" b="1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eseguono i contratti </a:t>
            </a:r>
            <a:r>
              <a:rPr lang="it-IT" sz="1200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per conto delle stazioni appaltanti non qualificate </a:t>
            </a:r>
            <a:r>
              <a:rPr lang="it-IT" sz="1200" dirty="0">
                <a:solidFill>
                  <a:srgbClr val="262626"/>
                </a:solidFill>
                <a:latin typeface="Poppins" panose="00000500000000000000" pitchFamily="2" charset="0"/>
              </a:rPr>
              <a:t>nelle ipotesi di cui al comma 6, lettera g)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6653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62193" y="2889433"/>
            <a:ext cx="46014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/>
              <a:t>TABELLA C-BIS - lavori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36919" y="2889433"/>
            <a:ext cx="43243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/>
              <a:t>TABELLA C.TER – servizi e forniture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78FEE1-122C-0B41-9975-961E39A7F47F}"/>
              </a:ext>
            </a:extLst>
          </p:cNvPr>
          <p:cNvSpPr txBox="1"/>
          <p:nvPr/>
        </p:nvSpPr>
        <p:spPr>
          <a:xfrm>
            <a:off x="486345" y="688377"/>
            <a:ext cx="1121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72160"/>
                </a:solidFill>
              </a:rPr>
              <a:t>REQUISITI PER L’ESECUZIONE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7C31F1-3AB9-C5DD-37D9-3A95404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" y="3289543"/>
            <a:ext cx="6625096" cy="30643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FBB9B-1539-5D96-6AA1-85DB8752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9" y="3289543"/>
            <a:ext cx="5332997" cy="2924547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84159AD-1626-EE89-4489-5AB33034348D}"/>
              </a:ext>
            </a:extLst>
          </p:cNvPr>
          <p:cNvSpPr txBox="1">
            <a:spLocks/>
          </p:cNvSpPr>
          <p:nvPr/>
        </p:nvSpPr>
        <p:spPr>
          <a:xfrm>
            <a:off x="657240" y="1357223"/>
            <a:ext cx="10877519" cy="1293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a) rispetto dei tempi previsti per i pagamenti di imprese e fornitori;</a:t>
            </a:r>
          </a:p>
          <a:p>
            <a:r>
              <a:rPr lang="it-IT" sz="1600" dirty="0"/>
              <a:t>b) assolvimento degli obblighi di comunicazione dei dati sui contratti pubblici che alimentano le banche dati detenute o gestite dall'ANAC;</a:t>
            </a:r>
          </a:p>
          <a:p>
            <a:r>
              <a:rPr lang="it-IT" sz="1600" dirty="0"/>
              <a:t>c) partecipazione al sistema di formazione e aggiornamento del personale.</a:t>
            </a:r>
          </a:p>
        </p:txBody>
      </p:sp>
    </p:spTree>
    <p:extLst>
      <p:ext uri="{BB962C8B-B14F-4D97-AF65-F5344CB8AC3E}">
        <p14:creationId xmlns:p14="http://schemas.microsoft.com/office/powerpoint/2010/main" val="196860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09DBD47-83BE-53A3-E558-9F295A288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649727"/>
              </p:ext>
            </p:extLst>
          </p:nvPr>
        </p:nvGraphicFramePr>
        <p:xfrm>
          <a:off x="2031999" y="304800"/>
          <a:ext cx="9912709" cy="622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B162FDD-464A-E6E6-85FC-56D0AB53BB31}"/>
              </a:ext>
            </a:extLst>
          </p:cNvPr>
          <p:cNvSpPr/>
          <p:nvPr/>
        </p:nvSpPr>
        <p:spPr>
          <a:xfrm>
            <a:off x="678611" y="1127185"/>
            <a:ext cx="2340634" cy="110993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ANAC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71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FCDF949-4DF0-658D-CB9B-65177A89B577}"/>
              </a:ext>
            </a:extLst>
          </p:cNvPr>
          <p:cNvSpPr txBox="1">
            <a:spLocks/>
          </p:cNvSpPr>
          <p:nvPr/>
        </p:nvSpPr>
        <p:spPr>
          <a:xfrm>
            <a:off x="569999" y="289548"/>
            <a:ext cx="10783801" cy="63108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accent6"/>
                </a:solidFill>
              </a:rPr>
              <a:t>DELIBERA 126 DELL’11.03.2025 - ANAC</a:t>
            </a:r>
            <a:br>
              <a:rPr lang="it-IT" sz="4000" b="1" dirty="0">
                <a:solidFill>
                  <a:schemeClr val="accent6"/>
                </a:solidFill>
              </a:rPr>
            </a:br>
            <a:endParaRPr lang="it-IT" sz="2200" b="1" i="1" dirty="0">
              <a:solidFill>
                <a:schemeClr val="accent6"/>
              </a:solidFill>
            </a:endParaRPr>
          </a:p>
        </p:txBody>
      </p:sp>
      <p:sp>
        <p:nvSpPr>
          <p:cNvPr id="3" name="Segnaposto contenuto 43">
            <a:extLst>
              <a:ext uri="{FF2B5EF4-FFF2-40B4-BE49-F238E27FC236}">
                <a16:creationId xmlns:a16="http://schemas.microsoft.com/office/drawing/2014/main" id="{A3F1966A-A0D1-50DC-5875-F72831F2AEDD}"/>
              </a:ext>
            </a:extLst>
          </p:cNvPr>
          <p:cNvSpPr txBox="1">
            <a:spLocks/>
          </p:cNvSpPr>
          <p:nvPr/>
        </p:nvSpPr>
        <p:spPr>
          <a:xfrm>
            <a:off x="569999" y="815876"/>
            <a:ext cx="11462674" cy="885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785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600" dirty="0"/>
              <a:t>Regolamento sull’esercizio del potere di accertamento del possesso dei requisiti e del potere sanzionatorio dell’Autorità in materia di qualificazione delle stazioni appaltanti ai sensi dell’articolo 63, comma 11, e dell’allegato II.4, del decreto legislativo n. 36/2023 e </a:t>
            </a:r>
            <a:r>
              <a:rPr lang="it-IT" sz="1600" dirty="0" err="1"/>
              <a:t>s.m.i.</a:t>
            </a:r>
            <a:r>
              <a:rPr lang="it-IT" sz="1600" dirty="0"/>
              <a:t> - Delibera n. 126 dell'11 marzo 2025</a:t>
            </a:r>
            <a:endParaRPr lang="it-IT" sz="1600" b="1" dirty="0"/>
          </a:p>
        </p:txBody>
      </p:sp>
      <p:sp>
        <p:nvSpPr>
          <p:cNvPr id="11" name="Trapezio 10">
            <a:extLst>
              <a:ext uri="{FF2B5EF4-FFF2-40B4-BE49-F238E27FC236}">
                <a16:creationId xmlns:a16="http://schemas.microsoft.com/office/drawing/2014/main" id="{FF71B310-F185-0336-EEFF-593301D496AE}"/>
              </a:ext>
            </a:extLst>
          </p:cNvPr>
          <p:cNvSpPr/>
          <p:nvPr/>
        </p:nvSpPr>
        <p:spPr>
          <a:xfrm rot="5400000">
            <a:off x="5041160" y="-2527960"/>
            <a:ext cx="1928711" cy="10499916"/>
          </a:xfrm>
          <a:prstGeom prst="trapezoid">
            <a:avLst>
              <a:gd name="adj" fmla="val 39848"/>
            </a:avLst>
          </a:prstGeom>
          <a:solidFill>
            <a:srgbClr val="CFE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27C6E5E-22D9-1DA6-2037-9F817067929B}"/>
              </a:ext>
            </a:extLst>
          </p:cNvPr>
          <p:cNvSpPr/>
          <p:nvPr/>
        </p:nvSpPr>
        <p:spPr>
          <a:xfrm>
            <a:off x="862642" y="1886309"/>
            <a:ext cx="11257985" cy="1453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1200" dirty="0">
                <a:solidFill>
                  <a:srgbClr val="002060"/>
                </a:solidFill>
                <a:highlight>
                  <a:srgbClr val="FFFF00"/>
                </a:highlight>
              </a:rPr>
              <a:t>il procedimento può concludersi con: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</a:t>
            </a:r>
            <a:r>
              <a:rPr lang="it-IT" sz="1200" b="1" dirty="0">
                <a:solidFill>
                  <a:srgbClr val="002060"/>
                </a:solidFill>
              </a:rPr>
              <a:t>l’archiviazione</a:t>
            </a:r>
            <a:r>
              <a:rPr lang="it-IT" sz="1200" dirty="0">
                <a:solidFill>
                  <a:srgbClr val="002060"/>
                </a:solidFill>
              </a:rPr>
              <a:t>, con conferma della qualificazione posseduta;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la </a:t>
            </a:r>
            <a:r>
              <a:rPr lang="it-IT" sz="1200" b="1" dirty="0">
                <a:solidFill>
                  <a:srgbClr val="002060"/>
                </a:solidFill>
              </a:rPr>
              <a:t>riduzione del punteggio </a:t>
            </a:r>
            <a:r>
              <a:rPr lang="it-IT" sz="1200" dirty="0">
                <a:solidFill>
                  <a:srgbClr val="002060"/>
                </a:solidFill>
              </a:rPr>
              <a:t>di qualificazione;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</a:t>
            </a:r>
            <a:r>
              <a:rPr lang="it-IT" sz="1200" b="1" dirty="0">
                <a:solidFill>
                  <a:srgbClr val="002060"/>
                </a:solidFill>
              </a:rPr>
              <a:t>l’attribuzione di un livello di qualificazione inferiore</a:t>
            </a:r>
            <a:r>
              <a:rPr lang="it-IT" sz="1200" dirty="0">
                <a:solidFill>
                  <a:srgbClr val="002060"/>
                </a:solidFill>
              </a:rPr>
              <a:t>;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la </a:t>
            </a:r>
            <a:r>
              <a:rPr lang="it-IT" sz="1200" b="1" dirty="0">
                <a:solidFill>
                  <a:srgbClr val="002060"/>
                </a:solidFill>
              </a:rPr>
              <a:t>revoca della qualificazione</a:t>
            </a:r>
            <a:r>
              <a:rPr lang="it-IT" sz="1200" dirty="0">
                <a:solidFill>
                  <a:srgbClr val="002060"/>
                </a:solidFill>
              </a:rPr>
              <a:t>;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l’applicazione della </a:t>
            </a:r>
            <a:r>
              <a:rPr lang="it-IT" sz="1200" b="1" dirty="0">
                <a:solidFill>
                  <a:srgbClr val="002060"/>
                </a:solidFill>
              </a:rPr>
              <a:t>sanzione pecuniaria </a:t>
            </a:r>
            <a:r>
              <a:rPr lang="it-IT" sz="1200" dirty="0">
                <a:solidFill>
                  <a:srgbClr val="002060"/>
                </a:solidFill>
              </a:rPr>
              <a:t>e della eventuale </a:t>
            </a:r>
            <a:r>
              <a:rPr lang="it-IT" sz="1200" b="1" dirty="0">
                <a:solidFill>
                  <a:srgbClr val="002060"/>
                </a:solidFill>
              </a:rPr>
              <a:t>sanzione accessoria </a:t>
            </a:r>
          </a:p>
          <a:p>
            <a:r>
              <a:rPr lang="it-IT" sz="1200" b="1" dirty="0">
                <a:solidFill>
                  <a:srgbClr val="002060"/>
                </a:solidFill>
              </a:rPr>
              <a:t>della sospensione della qualificazione</a:t>
            </a:r>
            <a:r>
              <a:rPr lang="it-IT" sz="1200" dirty="0">
                <a:solidFill>
                  <a:srgbClr val="002060"/>
                </a:solidFill>
              </a:rPr>
              <a:t>, nei casi più gravi;</a:t>
            </a:r>
          </a:p>
          <a:p>
            <a:r>
              <a:rPr lang="it-IT" sz="1200" dirty="0">
                <a:solidFill>
                  <a:srgbClr val="002060"/>
                </a:solidFill>
              </a:rPr>
              <a:t>• la </a:t>
            </a:r>
            <a:r>
              <a:rPr lang="it-IT" sz="1200" b="1" dirty="0">
                <a:solidFill>
                  <a:srgbClr val="002060"/>
                </a:solidFill>
              </a:rPr>
              <a:t>riduzione temporanea del livello di qualificazione</a:t>
            </a:r>
            <a:endParaRPr lang="it-IT" sz="1200" b="1" u="sng" dirty="0">
              <a:solidFill>
                <a:srgbClr val="002060"/>
              </a:solidFill>
            </a:endParaRPr>
          </a:p>
        </p:txBody>
      </p:sp>
      <p:pic>
        <p:nvPicPr>
          <p:cNvPr id="13" name="Immagine 12" descr="Immagine che contiene clipart, cartone animato, Elementi grafici, grafica&#10;&#10;Descrizione generata automaticamente">
            <a:extLst>
              <a:ext uri="{FF2B5EF4-FFF2-40B4-BE49-F238E27FC236}">
                <a16:creationId xmlns:a16="http://schemas.microsoft.com/office/drawing/2014/main" id="{E82AF61F-C9DA-CD91-A11A-DEBE7F352B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4430" y="2331008"/>
            <a:ext cx="929675" cy="105030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F320A01-AA4D-781A-6F21-41CF83DB2AA6}"/>
              </a:ext>
            </a:extLst>
          </p:cNvPr>
          <p:cNvSpPr txBox="1"/>
          <p:nvPr/>
        </p:nvSpPr>
        <p:spPr>
          <a:xfrm>
            <a:off x="5855685" y="2016372"/>
            <a:ext cx="52276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1" i="0" u="none" strike="noStrike" baseline="0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L’ANAC, per accertati casi di gravi</a:t>
            </a:r>
          </a:p>
          <a:p>
            <a:pPr algn="l"/>
            <a:r>
              <a:rPr lang="it-IT" sz="1400" b="1" i="0" u="none" strike="noStrike" baseline="0" dirty="0">
                <a:solidFill>
                  <a:srgbClr val="262626"/>
                </a:solidFill>
                <a:highlight>
                  <a:srgbClr val="FFFF00"/>
                </a:highlight>
                <a:latin typeface="Poppins" panose="00000500000000000000" pitchFamily="2" charset="0"/>
              </a:rPr>
              <a:t>violazioni delle disposizioni di cui al presente articolo, può irrogare una sanzione entro il limite minimo di euro 500 euro e il limite massimo di euro 1 milione e, nei casi più gravi, disporre la sospensione della qualificazione precedentemente ottenuta</a:t>
            </a:r>
            <a:endParaRPr lang="it-IT" sz="1400" b="1" dirty="0">
              <a:highlight>
                <a:srgbClr val="FFFF00"/>
              </a:highlight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7D42B58-387C-B56C-A54C-347B2722A213}"/>
              </a:ext>
            </a:extLst>
          </p:cNvPr>
          <p:cNvGrpSpPr/>
          <p:nvPr/>
        </p:nvGrpSpPr>
        <p:grpSpPr>
          <a:xfrm>
            <a:off x="441433" y="3396479"/>
            <a:ext cx="11462674" cy="3326377"/>
            <a:chOff x="569999" y="3231557"/>
            <a:chExt cx="11462674" cy="3326377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A5B5EDEA-F1BF-5B27-F0D1-B89236BBD1D4}"/>
                </a:ext>
              </a:extLst>
            </p:cNvPr>
            <p:cNvGrpSpPr/>
            <p:nvPr/>
          </p:nvGrpSpPr>
          <p:grpSpPr>
            <a:xfrm>
              <a:off x="569999" y="3231557"/>
              <a:ext cx="11462671" cy="3326377"/>
              <a:chOff x="569999" y="3231557"/>
              <a:chExt cx="11462671" cy="3326377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B8E6F721-76F1-7F76-8F25-6469FCD8B48C}"/>
                  </a:ext>
                </a:extLst>
              </p:cNvPr>
              <p:cNvSpPr/>
              <p:nvPr/>
            </p:nvSpPr>
            <p:spPr>
              <a:xfrm>
                <a:off x="569999" y="3971637"/>
                <a:ext cx="5396692" cy="2586297"/>
              </a:xfrm>
              <a:prstGeom prst="rect">
                <a:avLst/>
              </a:prstGeom>
              <a:ln w="12700">
                <a:solidFill>
                  <a:srgbClr val="002060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  <a:hueOff val="422109"/>
                  <a:satOff val="-40289"/>
                  <a:lumOff val="3635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08000" anchor="ctr"/>
              <a:lstStyle/>
              <a:p>
                <a:pPr algn="just"/>
                <a:r>
                  <a:rPr lang="it-IT" sz="1600" b="1" dirty="0">
                    <a:solidFill>
                      <a:schemeClr val="tx1"/>
                    </a:solidFill>
                  </a:rPr>
                  <a:t>a) Presentazione di dichiarazioni dolosamente tese a dimostrare il possesso di requisiti di qualificazione non sussistenti</a:t>
                </a:r>
                <a:r>
                  <a:rPr lang="it-IT" sz="1400" dirty="0">
                    <a:solidFill>
                      <a:schemeClr val="tx1"/>
                    </a:solidFill>
                  </a:rPr>
                  <a:t>, ivi comprese, in particolare:</a:t>
                </a:r>
              </a:p>
              <a:p>
                <a:pPr algn="just"/>
                <a:r>
                  <a:rPr lang="it-IT" sz="1400" dirty="0">
                    <a:solidFill>
                      <a:schemeClr val="tx1"/>
                    </a:solidFill>
                  </a:rPr>
                  <a:t>i. per le centrali di committenza la dichiarata presenza di una struttura organizzativa stabile di cui agli articoli 4, comma 1, lettera b) e 6, comma 1, lettera b) dell’allegato II.4 al codice nella quale, invece, il personale continui di fatto a operare per l’amministrazione di provenienza;</a:t>
                </a:r>
              </a:p>
              <a:p>
                <a:pPr algn="just"/>
                <a:r>
                  <a:rPr lang="it-IT" sz="1400" dirty="0">
                    <a:solidFill>
                      <a:schemeClr val="tx1"/>
                    </a:solidFill>
                  </a:rPr>
                  <a:t>ii. dichiarata presenza di personale addetto alla struttura organizzativa stabile, che invece, sia di fatto impegnato in altre attività;</a:t>
                </a:r>
              </a:p>
              <a:p>
                <a:pPr algn="just"/>
                <a:r>
                  <a:rPr lang="it-IT" sz="1400" dirty="0">
                    <a:solidFill>
                      <a:schemeClr val="tx1"/>
                    </a:solidFill>
                  </a:rPr>
                  <a:t>iii. la mancata comunicazione all’ANAC della perdita dei requisiti;</a:t>
                </a:r>
              </a:p>
            </p:txBody>
          </p:sp>
          <p:sp>
            <p:nvSpPr>
              <p:cNvPr id="22" name="Rettangolo 14">
                <a:extLst>
                  <a:ext uri="{FF2B5EF4-FFF2-40B4-BE49-F238E27FC236}">
                    <a16:creationId xmlns:a16="http://schemas.microsoft.com/office/drawing/2014/main" id="{34B68B7C-75AF-E58C-CA12-89F2DE22E7DD}"/>
                  </a:ext>
                </a:extLst>
              </p:cNvPr>
              <p:cNvSpPr/>
              <p:nvPr/>
            </p:nvSpPr>
            <p:spPr bwMode="ltGray">
              <a:xfrm>
                <a:off x="596867" y="3231557"/>
                <a:ext cx="11435803" cy="452130"/>
              </a:xfrm>
              <a:prstGeom prst="rect">
                <a:avLst/>
              </a:prstGeom>
              <a:solidFill>
                <a:srgbClr val="EFC75E"/>
              </a:solidFill>
              <a:ln w="3175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it-IT" sz="1400" b="1" dirty="0">
                    <a:solidFill>
                      <a:schemeClr val="tx1"/>
                    </a:solidFill>
                  </a:rPr>
                  <a:t>GRAVI VIOLAZIONI</a:t>
                </a:r>
                <a:endParaRPr lang="it-IT" sz="1400" b="1" dirty="0">
                  <a:solidFill>
                    <a:srgbClr val="002845"/>
                  </a:solidFill>
                  <a:latin typeface="+mj-lt"/>
                </a:endParaRPr>
              </a:p>
            </p:txBody>
          </p:sp>
        </p:grp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FC969923-DF1F-F185-34A4-BFBC4A25603F}"/>
                </a:ext>
              </a:extLst>
            </p:cNvPr>
            <p:cNvSpPr/>
            <p:nvPr/>
          </p:nvSpPr>
          <p:spPr>
            <a:xfrm>
              <a:off x="6636273" y="3971637"/>
              <a:ext cx="5396400" cy="2586297"/>
            </a:xfrm>
            <a:prstGeom prst="rect">
              <a:avLst/>
            </a:prstGeom>
            <a:ln w="12700">
              <a:solidFill>
                <a:srgbClr val="00206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  <a:hueOff val="211054"/>
                <a:satOff val="-20145"/>
                <a:lumOff val="181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8000" anchor="ctr"/>
            <a:lstStyle/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b) inadempienze rispetto all’assegnazione d’ufficio </a:t>
              </a:r>
              <a:r>
                <a:rPr lang="it-IT" sz="1400" dirty="0">
                  <a:solidFill>
                    <a:schemeClr val="tx1"/>
                  </a:solidFill>
                </a:rPr>
                <a:t>di cui all’articolo 62, comma 10, del codice, quale, ad esempio, l’immotivato rifiuto di svolgere la procedura di gara a seguito della designazione d’ufficio da parte di ANAC;</a:t>
              </a:r>
            </a:p>
            <a:p>
              <a:pPr algn="just"/>
              <a:r>
                <a:rPr lang="it-IT" sz="1400" b="1" dirty="0">
                  <a:solidFill>
                    <a:schemeClr val="tx1"/>
                  </a:solidFill>
                </a:rPr>
                <a:t>c) la mancata comunicazione </a:t>
              </a:r>
              <a:r>
                <a:rPr lang="it-IT" sz="1400" dirty="0">
                  <a:solidFill>
                    <a:schemeClr val="tx1"/>
                  </a:solidFill>
                </a:rPr>
                <a:t>di cui all’articolo 11, comma 4-bis, secondo periodo, dell’allegato II.4, del codice;</a:t>
              </a:r>
            </a:p>
            <a:p>
              <a:pPr algn="just"/>
              <a:r>
                <a:rPr lang="it-IT" sz="1400" b="1" dirty="0">
                  <a:solidFill>
                    <a:schemeClr val="tx1"/>
                  </a:solidFill>
                </a:rPr>
                <a:t>d) la mancata adozione delle misure </a:t>
              </a:r>
              <a:r>
                <a:rPr lang="it-IT" sz="1400" dirty="0">
                  <a:solidFill>
                    <a:schemeClr val="tx1"/>
                  </a:solidFill>
                </a:rPr>
                <a:t>proposte ai sensi dell’articolo 11, comma 4-bis, lettere a) e b) dell’allegato II.4, del codice;</a:t>
              </a:r>
            </a:p>
            <a:p>
              <a:pPr algn="just"/>
              <a:r>
                <a:rPr lang="it-IT" sz="1400" b="1" dirty="0">
                  <a:solidFill>
                    <a:schemeClr val="tx1"/>
                  </a:solidFill>
                </a:rPr>
                <a:t>e) ogni altro artifizio o comportamento doloso volto a conseguire la qualificazione in assenza dei requisiti</a:t>
              </a:r>
              <a:r>
                <a:rPr lang="it-IT" sz="14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pic>
        <p:nvPicPr>
          <p:cNvPr id="30" name="Elemento grafico 29" descr="Baseball con riempimento a tinta unita">
            <a:extLst>
              <a:ext uri="{FF2B5EF4-FFF2-40B4-BE49-F238E27FC236}">
                <a16:creationId xmlns:a16="http://schemas.microsoft.com/office/drawing/2014/main" id="{9EB2DFD3-E230-8D99-2D25-3B7FCC79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9248" y="2971800"/>
            <a:ext cx="1164759" cy="11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09FBF7D3-595D-D955-E932-1073688EB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543236"/>
              </p:ext>
            </p:extLst>
          </p:nvPr>
        </p:nvGraphicFramePr>
        <p:xfrm>
          <a:off x="4963064" y="1687901"/>
          <a:ext cx="4447058" cy="384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Bolla: nuvola 14">
            <a:extLst>
              <a:ext uri="{FF2B5EF4-FFF2-40B4-BE49-F238E27FC236}">
                <a16:creationId xmlns:a16="http://schemas.microsoft.com/office/drawing/2014/main" id="{DA633277-A56D-0309-1678-C5C309BECD87}"/>
              </a:ext>
            </a:extLst>
          </p:cNvPr>
          <p:cNvSpPr/>
          <p:nvPr/>
        </p:nvSpPr>
        <p:spPr>
          <a:xfrm>
            <a:off x="207034" y="1910751"/>
            <a:ext cx="4315127" cy="31903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i="1" dirty="0"/>
              <a:t>dal 01 gen. 2025 </a:t>
            </a:r>
            <a:br>
              <a:rPr lang="it-IT" i="1" dirty="0"/>
            </a:br>
            <a:r>
              <a:rPr lang="it-IT" sz="2000" i="1" u="sng" dirty="0"/>
              <a:t>COSA DEVO FARE </a:t>
            </a:r>
            <a:r>
              <a:rPr lang="it-IT" sz="2000" i="1" dirty="0"/>
              <a:t>?</a:t>
            </a:r>
            <a:br>
              <a:rPr lang="it-IT" sz="2000" i="1"/>
            </a:br>
            <a:endParaRPr lang="it-IT" sz="2000" i="1"/>
          </a:p>
          <a:p>
            <a:pPr algn="ctr"/>
            <a:r>
              <a:rPr lang="it-IT" sz="2000" i="1"/>
              <a:t>mi </a:t>
            </a:r>
            <a:r>
              <a:rPr lang="it-IT" sz="2000" i="1" dirty="0"/>
              <a:t>devo qualificare </a:t>
            </a:r>
            <a:br>
              <a:rPr lang="it-IT" sz="2000" i="1" dirty="0"/>
            </a:br>
            <a:r>
              <a:rPr lang="it-IT" sz="2000" i="1" dirty="0"/>
              <a:t>+</a:t>
            </a:r>
            <a:br>
              <a:rPr lang="it-IT" sz="2000" i="1" dirty="0"/>
            </a:br>
            <a:r>
              <a:rPr lang="it-IT" sz="2000" i="1" dirty="0"/>
              <a:t>mi devo efficientare</a:t>
            </a:r>
          </a:p>
          <a:p>
            <a:pPr algn="ctr"/>
            <a:r>
              <a:rPr lang="it-IT" sz="2000" i="1" dirty="0"/>
              <a:t>=</a:t>
            </a:r>
          </a:p>
          <a:p>
            <a:pPr algn="ctr"/>
            <a:r>
              <a:rPr lang="it-IT" sz="2000" i="1" dirty="0"/>
              <a:t>mi devo preoccupare</a:t>
            </a:r>
            <a:endParaRPr lang="it-IT" sz="2000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3AC5342D-C3D0-2308-A8B3-8ABBF9B9EA3D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 flipV="1">
            <a:off x="4518565" y="1687901"/>
            <a:ext cx="2668028" cy="1818018"/>
          </a:xfrm>
          <a:prstGeom prst="bentConnector4">
            <a:avLst>
              <a:gd name="adj1" fmla="val 8263"/>
              <a:gd name="adj2" fmla="val 1125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a gomito 20">
            <a:extLst>
              <a:ext uri="{FF2B5EF4-FFF2-40B4-BE49-F238E27FC236}">
                <a16:creationId xmlns:a16="http://schemas.microsoft.com/office/drawing/2014/main" id="{FF45CF21-53AA-B207-0F22-FA3A1A3634D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518565" y="3505919"/>
            <a:ext cx="1088605" cy="9510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06FA5A2D-ECF6-BC2E-3D1A-5FAC493961EC}"/>
              </a:ext>
            </a:extLst>
          </p:cNvPr>
          <p:cNvCxnSpPr>
            <a:cxnSpLocks/>
          </p:cNvCxnSpPr>
          <p:nvPr/>
        </p:nvCxnSpPr>
        <p:spPr>
          <a:xfrm>
            <a:off x="4198189" y="3491805"/>
            <a:ext cx="1726321" cy="16962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BDFD3904-782B-3FA2-B0B4-32123679DFDF}"/>
              </a:ext>
            </a:extLst>
          </p:cNvPr>
          <p:cNvCxnSpPr>
            <a:cxnSpLocks/>
          </p:cNvCxnSpPr>
          <p:nvPr/>
        </p:nvCxnSpPr>
        <p:spPr>
          <a:xfrm flipV="1">
            <a:off x="4263990" y="3545171"/>
            <a:ext cx="1157442" cy="3925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57AC54B0-3EA3-953D-6997-E52D24B9FF41}"/>
              </a:ext>
            </a:extLst>
          </p:cNvPr>
          <p:cNvCxnSpPr>
            <a:cxnSpLocks/>
          </p:cNvCxnSpPr>
          <p:nvPr/>
        </p:nvCxnSpPr>
        <p:spPr>
          <a:xfrm flipV="1">
            <a:off x="3849484" y="2786405"/>
            <a:ext cx="1338509" cy="10308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Elemento grafico 30" descr="Perso con riempimento a tinta unita">
            <a:extLst>
              <a:ext uri="{FF2B5EF4-FFF2-40B4-BE49-F238E27FC236}">
                <a16:creationId xmlns:a16="http://schemas.microsoft.com/office/drawing/2014/main" id="{2D94FAFB-019D-81BF-A416-7703569FA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7555" y="1817211"/>
            <a:ext cx="2298459" cy="3584638"/>
          </a:xfrm>
          <a:prstGeom prst="rect">
            <a:avLst/>
          </a:prstGeom>
        </p:spPr>
      </p:pic>
      <p:pic>
        <p:nvPicPr>
          <p:cNvPr id="39" name="Elemento grafico 38" descr="Appunti con riempimento a tinta unita">
            <a:extLst>
              <a:ext uri="{FF2B5EF4-FFF2-40B4-BE49-F238E27FC236}">
                <a16:creationId xmlns:a16="http://schemas.microsoft.com/office/drawing/2014/main" id="{39293F05-40C4-FDE8-763A-9965B9A268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1538" y="42736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187154198"/>
              </p:ext>
            </p:extLst>
          </p:nvPr>
        </p:nvGraphicFramePr>
        <p:xfrm>
          <a:off x="4290864" y="1258530"/>
          <a:ext cx="8717214" cy="489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/>
          <p:cNvSpPr txBox="1">
            <a:spLocks/>
          </p:cNvSpPr>
          <p:nvPr/>
        </p:nvSpPr>
        <p:spPr>
          <a:xfrm>
            <a:off x="569999" y="367391"/>
            <a:ext cx="10783801" cy="664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6"/>
                </a:solidFill>
              </a:rPr>
              <a:t>La piramide delle competenze in materia di acquisti pubblici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69999" y="3888148"/>
            <a:ext cx="45925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ART.62 CO. 16. </a:t>
            </a:r>
          </a:p>
          <a:p>
            <a:r>
              <a:rPr lang="it-IT" sz="1400" b="1" dirty="0"/>
              <a:t>Le stazioni appaltanti possono ricorrere a una centrale di committenza ubicata in altro Stato membro dell'Unione europea </a:t>
            </a:r>
            <a:r>
              <a:rPr lang="it-IT" sz="1200" dirty="0"/>
              <a:t>per le attività di centralizzazione delle committenze svolte nella forma di acquisizione centralizzata di forniture o servizi a stazioni appaltanti oppure nella forma di aggiudicazione di appalti o conclusione di accordi quadro per lavori, forniture o servizi destinati a stazioni appaltanti. </a:t>
            </a:r>
          </a:p>
          <a:p>
            <a:r>
              <a:rPr lang="it-IT" sz="1200" dirty="0"/>
              <a:t>La fornitura di attività di centralizzazione delle committenze da parte di una centrale di committenza ubicata in altro Stato membro è effettuata conformemente alle disposizioni nazionali dello Stato membro in cui è ubicata la centrale di committenza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0155A1-75DC-78FA-5C9E-E37F4EF31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26" y="1306175"/>
            <a:ext cx="5334463" cy="2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03050" y="3050889"/>
            <a:ext cx="4559818" cy="3323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it-IT" altLang="it-IT" sz="1400" b="1" dirty="0">
                <a:solidFill>
                  <a:srgbClr val="E46C0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attività di committenza ausiliarie</a:t>
            </a: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», le attività che consistono nella prestazione di supporto alle attività di committenza, in particolare nelle forme seguenti: </a:t>
            </a:r>
            <a:b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1) infrastrutture tecniche che consentano alle stazioni appaltanti di aggiudicare appalti pubblici o di concludere accordi quadro per lavori, forniture o servizi; </a:t>
            </a:r>
            <a:b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2) consulenza sullo svolgimento o sulla progettazione delle procedure di appalto; </a:t>
            </a:r>
            <a:b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3) preparazione delle procedure di appalto in nome e per conto della stazione appaltante interessata; </a:t>
            </a:r>
            <a:b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4) gestione delle procedure di appalto in nome e per conto della stazione appaltante interessata;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967697" y="1477106"/>
            <a:ext cx="6769100" cy="1200329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it-IT" altLang="it-IT" sz="18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centrale di committenza</a:t>
            </a:r>
            <a:r>
              <a:rPr lang="it-IT" altLang="it-IT" sz="1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»: un'amministrazione aggiudicatrice o un ente aggiudicatore che forniscono:</a:t>
            </a:r>
          </a:p>
          <a:p>
            <a:pPr>
              <a:defRPr/>
            </a:pPr>
            <a:r>
              <a:rPr lang="it-IT" altLang="it-IT" sz="1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it-IT" altLang="it-IT" sz="1800" u="sng" dirty="0">
                <a:solidFill>
                  <a:srgbClr val="00B05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attività di centralizzazione delle committenze; </a:t>
            </a:r>
          </a:p>
          <a:p>
            <a:pPr>
              <a:defRPr/>
            </a:pPr>
            <a:r>
              <a:rPr lang="it-IT" altLang="it-IT" sz="1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it-IT" altLang="it-IT" sz="1800" u="sng" dirty="0">
                <a:solidFill>
                  <a:srgbClr val="E46C0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attività di committenza ausiliarie</a:t>
            </a:r>
            <a:r>
              <a:rPr lang="it-IT" altLang="it-IT" sz="18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3667" y="3050889"/>
            <a:ext cx="4173280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400" b="1" dirty="0">
                <a:solidFill>
                  <a:srgbClr val="92D05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«attività di centralizzazione delle committenze»</a:t>
            </a: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acquisizione di forniture o servizi destinati a stazioni appaltanti; </a:t>
            </a:r>
            <a:b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 aggiudicazione di appalti o la conclusione di accordi quadro per lavori, forniture o servizi destinati a stazioni appaltanti; 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93667" y="4971844"/>
            <a:ext cx="3997325" cy="138499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«soggetto aggregatore»:</a:t>
            </a:r>
          </a:p>
          <a:p>
            <a:pPr>
              <a:defRPr/>
            </a:pPr>
            <a:r>
              <a:rPr lang="it-IT" altLang="it-IT" sz="14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centrali di committenza iscritte nell'elenco istituito ai sensi dell'articolo 9, comma 1, del decreto-legge 24 aprile 2014, n. 66, convertito, con modificazioni, dalla legge 23 giugno 2014, n. 89; </a:t>
            </a:r>
            <a:endParaRPr lang="it-IT" altLang="it-IT" sz="18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77813" y="2430346"/>
            <a:ext cx="5613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</a:t>
            </a:r>
            <a:endParaRPr lang="it-IT" altLang="it-IT" sz="5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78434" y="2372267"/>
            <a:ext cx="5613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8" name="Connettore 4 7"/>
          <p:cNvCxnSpPr>
            <a:cxnSpLocks/>
            <a:endCxn id="5" idx="3"/>
          </p:cNvCxnSpPr>
          <p:nvPr/>
        </p:nvCxnSpPr>
        <p:spPr>
          <a:xfrm rot="16200000" flipH="1">
            <a:off x="2438863" y="3912212"/>
            <a:ext cx="2986907" cy="517351"/>
          </a:xfrm>
          <a:prstGeom prst="bentConnector4">
            <a:avLst>
              <a:gd name="adj1" fmla="val 38408"/>
              <a:gd name="adj2" fmla="val 26698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2"/>
          <p:cNvSpPr txBox="1">
            <a:spLocks/>
          </p:cNvSpPr>
          <p:nvPr/>
        </p:nvSpPr>
        <p:spPr>
          <a:xfrm>
            <a:off x="569999" y="367391"/>
            <a:ext cx="10783801" cy="664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6"/>
                </a:solidFill>
              </a:rPr>
              <a:t>La funzione di committenza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FFAB33A-A7D0-33DD-9161-489324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5" y="138082"/>
            <a:ext cx="4003659" cy="28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C3E9BBFA-6CE4-6977-F40A-A0E443A47425}"/>
              </a:ext>
            </a:extLst>
          </p:cNvPr>
          <p:cNvSpPr/>
          <p:nvPr/>
        </p:nvSpPr>
        <p:spPr>
          <a:xfrm>
            <a:off x="4546554" y="2289941"/>
            <a:ext cx="6991349" cy="4166927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72"/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609601" y="2295692"/>
            <a:ext cx="3962400" cy="4166928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709763" y="2558158"/>
            <a:ext cx="362155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Art.63 co.6. </a:t>
            </a:r>
          </a:p>
          <a:p>
            <a:pPr algn="just"/>
            <a:r>
              <a:rPr lang="it-IT" sz="1600" dirty="0"/>
              <a:t>Le stazioni appaltanti e le centrali di committenza possono essere qualificate anche solo per la progettazione e l’affidamento di lavori oppure per la progettazione e l’affidamento di servizi e forniture o, alle condizioni indicate nell’Allegato II.4, per la sola esecuzione di lavori o di servizi e forniture</a:t>
            </a:r>
          </a:p>
        </p:txBody>
      </p:sp>
      <p:sp>
        <p:nvSpPr>
          <p:cNvPr id="19" name="Freeform: Shape 3">
            <a:extLst>
              <a:ext uri="{FF2B5EF4-FFF2-40B4-BE49-F238E27FC236}">
                <a16:creationId xmlns:a16="http://schemas.microsoft.com/office/drawing/2014/main" id="{5716D95F-A8ED-FABC-4B49-8ECB26A8E4D7}"/>
              </a:ext>
            </a:extLst>
          </p:cNvPr>
          <p:cNvSpPr/>
          <p:nvPr/>
        </p:nvSpPr>
        <p:spPr>
          <a:xfrm flipH="1">
            <a:off x="5854141" y="2652811"/>
            <a:ext cx="5449865" cy="930894"/>
          </a:xfrm>
          <a:custGeom>
            <a:avLst/>
            <a:gdLst>
              <a:gd name="connsiteX0" fmla="*/ 5145513 w 5628288"/>
              <a:gd name="connsiteY0" fmla="*/ 0 h 965551"/>
              <a:gd name="connsiteX1" fmla="*/ 4908331 w 5628288"/>
              <a:gd name="connsiteY1" fmla="*/ 0 h 965551"/>
              <a:gd name="connsiteX2" fmla="*/ 4261944 w 5628288"/>
              <a:gd name="connsiteY2" fmla="*/ 0 h 965551"/>
              <a:gd name="connsiteX3" fmla="*/ 0 w 5628288"/>
              <a:gd name="connsiteY3" fmla="*/ 0 h 965551"/>
              <a:gd name="connsiteX4" fmla="*/ 0 w 5628288"/>
              <a:gd name="connsiteY4" fmla="*/ 965551 h 965551"/>
              <a:gd name="connsiteX5" fmla="*/ 4261944 w 5628288"/>
              <a:gd name="connsiteY5" fmla="*/ 965551 h 965551"/>
              <a:gd name="connsiteX6" fmla="*/ 4908331 w 5628288"/>
              <a:gd name="connsiteY6" fmla="*/ 965551 h 965551"/>
              <a:gd name="connsiteX7" fmla="*/ 5145513 w 5628288"/>
              <a:gd name="connsiteY7" fmla="*/ 965551 h 965551"/>
              <a:gd name="connsiteX8" fmla="*/ 5628288 w 5628288"/>
              <a:gd name="connsiteY8" fmla="*/ 482776 h 9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8288" h="965551">
                <a:moveTo>
                  <a:pt x="5145513" y="0"/>
                </a:moveTo>
                <a:lnTo>
                  <a:pt x="4908331" y="0"/>
                </a:lnTo>
                <a:lnTo>
                  <a:pt x="4261944" y="0"/>
                </a:lnTo>
                <a:lnTo>
                  <a:pt x="0" y="0"/>
                </a:lnTo>
                <a:lnTo>
                  <a:pt x="0" y="965551"/>
                </a:lnTo>
                <a:lnTo>
                  <a:pt x="4261944" y="965551"/>
                </a:lnTo>
                <a:lnTo>
                  <a:pt x="4908331" y="965551"/>
                </a:lnTo>
                <a:lnTo>
                  <a:pt x="5145513" y="965551"/>
                </a:lnTo>
                <a:lnTo>
                  <a:pt x="5628288" y="4827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pPr lvl="0">
              <a:defRPr/>
            </a:pPr>
            <a:r>
              <a:rPr lang="it-IT" sz="1600" b="1" dirty="0">
                <a:solidFill>
                  <a:srgbClr val="1482AC"/>
                </a:solidFill>
              </a:rPr>
              <a:t>ART.62 CO.4</a:t>
            </a:r>
          </a:p>
          <a:p>
            <a:pPr lvl="0">
              <a:defRPr/>
            </a:pPr>
            <a:r>
              <a:rPr lang="it-IT" sz="1600" b="1" dirty="0">
                <a:solidFill>
                  <a:srgbClr val="1482AC"/>
                </a:solidFill>
                <a:highlight>
                  <a:srgbClr val="FFFF00"/>
                </a:highlight>
              </a:rPr>
              <a:t>coordinamento, in capo all’ANAC</a:t>
            </a:r>
            <a:r>
              <a:rPr lang="it-IT" sz="1600" b="1" dirty="0">
                <a:solidFill>
                  <a:srgbClr val="1482AC"/>
                </a:solidFill>
              </a:rPr>
              <a:t>, dei soggetti aggregatori e delle centrali di committenza</a:t>
            </a:r>
          </a:p>
        </p:txBody>
      </p:sp>
      <p:sp>
        <p:nvSpPr>
          <p:cNvPr id="20" name="Freeform: Shape 5">
            <a:extLst>
              <a:ext uri="{FF2B5EF4-FFF2-40B4-BE49-F238E27FC236}">
                <a16:creationId xmlns:a16="http://schemas.microsoft.com/office/drawing/2014/main" id="{69C055C7-9EA7-FFA8-C41D-14E1DC4E5E79}"/>
              </a:ext>
            </a:extLst>
          </p:cNvPr>
          <p:cNvSpPr/>
          <p:nvPr/>
        </p:nvSpPr>
        <p:spPr>
          <a:xfrm flipH="1">
            <a:off x="5854141" y="3834919"/>
            <a:ext cx="5449865" cy="930894"/>
          </a:xfrm>
          <a:custGeom>
            <a:avLst/>
            <a:gdLst>
              <a:gd name="connsiteX0" fmla="*/ 5145513 w 5628288"/>
              <a:gd name="connsiteY0" fmla="*/ 0 h 965551"/>
              <a:gd name="connsiteX1" fmla="*/ 4908331 w 5628288"/>
              <a:gd name="connsiteY1" fmla="*/ 0 h 965551"/>
              <a:gd name="connsiteX2" fmla="*/ 4261944 w 5628288"/>
              <a:gd name="connsiteY2" fmla="*/ 0 h 965551"/>
              <a:gd name="connsiteX3" fmla="*/ 0 w 5628288"/>
              <a:gd name="connsiteY3" fmla="*/ 0 h 965551"/>
              <a:gd name="connsiteX4" fmla="*/ 0 w 5628288"/>
              <a:gd name="connsiteY4" fmla="*/ 965551 h 965551"/>
              <a:gd name="connsiteX5" fmla="*/ 4261944 w 5628288"/>
              <a:gd name="connsiteY5" fmla="*/ 965551 h 965551"/>
              <a:gd name="connsiteX6" fmla="*/ 4908331 w 5628288"/>
              <a:gd name="connsiteY6" fmla="*/ 965551 h 965551"/>
              <a:gd name="connsiteX7" fmla="*/ 5145513 w 5628288"/>
              <a:gd name="connsiteY7" fmla="*/ 965551 h 965551"/>
              <a:gd name="connsiteX8" fmla="*/ 5628288 w 5628288"/>
              <a:gd name="connsiteY8" fmla="*/ 482776 h 9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8288" h="965551">
                <a:moveTo>
                  <a:pt x="5145513" y="0"/>
                </a:moveTo>
                <a:lnTo>
                  <a:pt x="4908331" y="0"/>
                </a:lnTo>
                <a:lnTo>
                  <a:pt x="4261944" y="0"/>
                </a:lnTo>
                <a:lnTo>
                  <a:pt x="0" y="0"/>
                </a:lnTo>
                <a:lnTo>
                  <a:pt x="0" y="965551"/>
                </a:lnTo>
                <a:lnTo>
                  <a:pt x="4261944" y="965551"/>
                </a:lnTo>
                <a:lnTo>
                  <a:pt x="4908331" y="965551"/>
                </a:lnTo>
                <a:lnTo>
                  <a:pt x="5145513" y="965551"/>
                </a:lnTo>
                <a:lnTo>
                  <a:pt x="5628288" y="4827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pPr lvl="0">
              <a:defRPr/>
            </a:pPr>
            <a:r>
              <a:rPr lang="it-IT" sz="1200" b="1" dirty="0">
                <a:solidFill>
                  <a:srgbClr val="1482AC"/>
                </a:solidFill>
              </a:rPr>
              <a:t>ART.62 CO.9</a:t>
            </a:r>
          </a:p>
          <a:p>
            <a:pPr lvl="0">
              <a:defRPr/>
            </a:pPr>
            <a:r>
              <a:rPr lang="it-IT" sz="1200" b="1" dirty="0">
                <a:solidFill>
                  <a:srgbClr val="1482AC"/>
                </a:solidFill>
              </a:rPr>
              <a:t>formalizzato mediante un </a:t>
            </a:r>
            <a:r>
              <a:rPr lang="it-IT" sz="1200" b="1" dirty="0">
                <a:solidFill>
                  <a:srgbClr val="1482AC"/>
                </a:solidFill>
                <a:highlight>
                  <a:srgbClr val="FFFF00"/>
                </a:highlight>
              </a:rPr>
              <a:t>accordo</a:t>
            </a:r>
            <a:r>
              <a:rPr lang="it-IT" sz="1200" b="1" dirty="0">
                <a:solidFill>
                  <a:srgbClr val="1482AC"/>
                </a:solidFill>
              </a:rPr>
              <a:t> ai sensi dell’articolo 30 del testo unico delle leggi sull'ordinamento degli enti locali, di cui al decreto legislativo 18 agosto 2000, n. 267, o ai sensi dell’articolo 15 della legge 7 agosto 1990, n. 241, o mediante apposita convenzione</a:t>
            </a:r>
          </a:p>
        </p:txBody>
      </p:sp>
      <p:sp>
        <p:nvSpPr>
          <p:cNvPr id="21" name="Arrow: Chevron 2">
            <a:extLst>
              <a:ext uri="{FF2B5EF4-FFF2-40B4-BE49-F238E27FC236}">
                <a16:creationId xmlns:a16="http://schemas.microsoft.com/office/drawing/2014/main" id="{64236761-D99C-6F0B-C2C6-A1A175235A6C}"/>
              </a:ext>
            </a:extLst>
          </p:cNvPr>
          <p:cNvSpPr/>
          <p:nvPr/>
        </p:nvSpPr>
        <p:spPr>
          <a:xfrm flipH="1">
            <a:off x="4838925" y="2652811"/>
            <a:ext cx="1323029" cy="930894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Arrow: Chevron 4">
            <a:extLst>
              <a:ext uri="{FF2B5EF4-FFF2-40B4-BE49-F238E27FC236}">
                <a16:creationId xmlns:a16="http://schemas.microsoft.com/office/drawing/2014/main" id="{352DD930-4DBF-6EB8-12E2-8203F521D7B2}"/>
              </a:ext>
            </a:extLst>
          </p:cNvPr>
          <p:cNvSpPr/>
          <p:nvPr/>
        </p:nvSpPr>
        <p:spPr>
          <a:xfrm flipH="1">
            <a:off x="4838925" y="3834919"/>
            <a:ext cx="1323029" cy="93089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>
                <a:solidFill>
                  <a:schemeClr val="bg1"/>
                </a:solidFill>
              </a:rPr>
              <a:t>2</a:t>
            </a:r>
            <a:endParaRPr lang="it-IT" b="1" i="1">
              <a:solidFill>
                <a:schemeClr val="bg1"/>
              </a:solidFill>
            </a:endParaRPr>
          </a:p>
        </p:txBody>
      </p:sp>
      <p:sp>
        <p:nvSpPr>
          <p:cNvPr id="23" name="Arrow: Chevron 6">
            <a:extLst>
              <a:ext uri="{FF2B5EF4-FFF2-40B4-BE49-F238E27FC236}">
                <a16:creationId xmlns:a16="http://schemas.microsoft.com/office/drawing/2014/main" id="{68E2DA7C-2AF7-EEE9-5FAD-BF398DDA6F4A}"/>
              </a:ext>
            </a:extLst>
          </p:cNvPr>
          <p:cNvSpPr/>
          <p:nvPr/>
        </p:nvSpPr>
        <p:spPr>
          <a:xfrm flipH="1">
            <a:off x="4838925" y="5017027"/>
            <a:ext cx="1323029" cy="930894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>
                <a:solidFill>
                  <a:schemeClr val="bg1"/>
                </a:solidFill>
              </a:rPr>
              <a:t>3</a:t>
            </a:r>
            <a:endParaRPr lang="it-IT" b="1" i="1">
              <a:solidFill>
                <a:schemeClr val="bg1"/>
              </a:solidFill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07D0BCD0-09A5-DAEE-ED55-5F2FC4FB9A57}"/>
              </a:ext>
            </a:extLst>
          </p:cNvPr>
          <p:cNvSpPr/>
          <p:nvPr/>
        </p:nvSpPr>
        <p:spPr>
          <a:xfrm flipH="1">
            <a:off x="5854141" y="5017027"/>
            <a:ext cx="5449865" cy="930894"/>
          </a:xfrm>
          <a:custGeom>
            <a:avLst/>
            <a:gdLst>
              <a:gd name="connsiteX0" fmla="*/ 5145513 w 5628288"/>
              <a:gd name="connsiteY0" fmla="*/ 0 h 965551"/>
              <a:gd name="connsiteX1" fmla="*/ 4908331 w 5628288"/>
              <a:gd name="connsiteY1" fmla="*/ 0 h 965551"/>
              <a:gd name="connsiteX2" fmla="*/ 4261944 w 5628288"/>
              <a:gd name="connsiteY2" fmla="*/ 0 h 965551"/>
              <a:gd name="connsiteX3" fmla="*/ 0 w 5628288"/>
              <a:gd name="connsiteY3" fmla="*/ 0 h 965551"/>
              <a:gd name="connsiteX4" fmla="*/ 0 w 5628288"/>
              <a:gd name="connsiteY4" fmla="*/ 965551 h 965551"/>
              <a:gd name="connsiteX5" fmla="*/ 4261944 w 5628288"/>
              <a:gd name="connsiteY5" fmla="*/ 965551 h 965551"/>
              <a:gd name="connsiteX6" fmla="*/ 4908331 w 5628288"/>
              <a:gd name="connsiteY6" fmla="*/ 965551 h 965551"/>
              <a:gd name="connsiteX7" fmla="*/ 5145513 w 5628288"/>
              <a:gd name="connsiteY7" fmla="*/ 965551 h 965551"/>
              <a:gd name="connsiteX8" fmla="*/ 5628288 w 5628288"/>
              <a:gd name="connsiteY8" fmla="*/ 482776 h 9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8288" h="965551">
                <a:moveTo>
                  <a:pt x="5145513" y="0"/>
                </a:moveTo>
                <a:lnTo>
                  <a:pt x="4908331" y="0"/>
                </a:lnTo>
                <a:lnTo>
                  <a:pt x="4261944" y="0"/>
                </a:lnTo>
                <a:lnTo>
                  <a:pt x="0" y="0"/>
                </a:lnTo>
                <a:lnTo>
                  <a:pt x="0" y="965551"/>
                </a:lnTo>
                <a:lnTo>
                  <a:pt x="4261944" y="965551"/>
                </a:lnTo>
                <a:lnTo>
                  <a:pt x="4908331" y="965551"/>
                </a:lnTo>
                <a:lnTo>
                  <a:pt x="5145513" y="965551"/>
                </a:lnTo>
                <a:lnTo>
                  <a:pt x="5628288" y="4827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pPr lvl="0">
              <a:defRPr/>
            </a:pPr>
            <a:r>
              <a:rPr lang="it-IT" sz="1600" b="1" dirty="0">
                <a:solidFill>
                  <a:srgbClr val="1482AC"/>
                </a:solidFill>
              </a:rPr>
              <a:t>ART.62 CO.6 LETT.D</a:t>
            </a:r>
          </a:p>
          <a:p>
            <a:pPr lvl="0">
              <a:defRPr/>
            </a:pPr>
            <a:r>
              <a:rPr lang="it-IT" sz="1600" b="1" dirty="0">
                <a:solidFill>
                  <a:srgbClr val="1482AC"/>
                </a:solidFill>
              </a:rPr>
              <a:t>con preliminare </a:t>
            </a:r>
            <a:r>
              <a:rPr lang="it-IT" sz="1600" b="1" dirty="0">
                <a:solidFill>
                  <a:srgbClr val="1482AC"/>
                </a:solidFill>
                <a:highlight>
                  <a:srgbClr val="FFFF00"/>
                </a:highlight>
              </a:rPr>
              <a:t>preferenza per il territorio regionale </a:t>
            </a:r>
            <a:r>
              <a:rPr lang="it-IT" sz="1600" b="1" dirty="0">
                <a:solidFill>
                  <a:srgbClr val="1482AC"/>
                </a:solidFill>
              </a:rPr>
              <a:t>di riferimento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6B29D80-BABD-66F1-DE67-D7E8A0B5D8A4}"/>
              </a:ext>
            </a:extLst>
          </p:cNvPr>
          <p:cNvSpPr txBox="1"/>
          <p:nvPr/>
        </p:nvSpPr>
        <p:spPr>
          <a:xfrm>
            <a:off x="701366" y="5128948"/>
            <a:ext cx="3778870" cy="954107"/>
          </a:xfrm>
          <a:prstGeom prst="rect">
            <a:avLst/>
          </a:prstGeom>
          <a:solidFill>
            <a:srgbClr val="3052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bg1"/>
                </a:solidFill>
              </a:rPr>
              <a:t> art.63 co.7-8:</a:t>
            </a:r>
          </a:p>
          <a:p>
            <a:r>
              <a:rPr lang="it-IT" sz="1400" b="1" i="1" dirty="0">
                <a:solidFill>
                  <a:schemeClr val="bg1"/>
                </a:solidFill>
              </a:rPr>
              <a:t>I requisiti di qualificazione per la progettazione e l’affidamento + esecuzione sono disciplinati dall’allegato II.4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78FEE1-122C-0B41-9975-961E39A7F47F}"/>
              </a:ext>
            </a:extLst>
          </p:cNvPr>
          <p:cNvSpPr txBox="1"/>
          <p:nvPr/>
        </p:nvSpPr>
        <p:spPr>
          <a:xfrm>
            <a:off x="305227" y="354203"/>
            <a:ext cx="11087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72160"/>
                </a:solidFill>
              </a:rPr>
              <a:t>ALLEGATO II.4</a:t>
            </a:r>
          </a:p>
          <a:p>
            <a:pPr algn="just"/>
            <a:r>
              <a:rPr lang="it-IT" sz="1600" b="1" dirty="0">
                <a:solidFill>
                  <a:srgbClr val="072160"/>
                </a:solidFill>
              </a:rPr>
              <a:t>La qualificazione delle stazioni appaltanti e delle centrali di committenza attesta la loro capacità di gestire direttamente, secondo criteri di qualità, efficienza e professionalizzazione, e nel rispetto dei principi di economicità, efficacia, tempestività e correttezza, le attività che caratterizzano il processo di acquisizione di un bene, di un servizio o di un lavoro e riguarda almeno uno dei seguenti ambiti: </a:t>
            </a:r>
          </a:p>
          <a:p>
            <a:r>
              <a:rPr lang="it-IT" sz="1600" b="1" dirty="0">
                <a:solidFill>
                  <a:srgbClr val="072160"/>
                </a:solidFill>
              </a:rPr>
              <a:t>a) progettazione tecnico-amministrativa e affidamento delle procedure;</a:t>
            </a:r>
          </a:p>
          <a:p>
            <a:r>
              <a:rPr lang="it-IT" sz="1600" b="1" dirty="0">
                <a:solidFill>
                  <a:srgbClr val="072160"/>
                </a:solidFill>
              </a:rPr>
              <a:t>b) esecuzione dei contratti.</a:t>
            </a:r>
            <a:endParaRPr lang="it-IT" sz="2400" b="1" dirty="0">
              <a:solidFill>
                <a:srgbClr val="072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108156" y="1587429"/>
            <a:ext cx="3962400" cy="4797696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370346" y="1635741"/>
            <a:ext cx="346423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Per la progettazione e l’affidamento di </a:t>
            </a:r>
            <a:r>
              <a:rPr lang="it-IT" sz="1600" b="1" dirty="0">
                <a:solidFill>
                  <a:srgbClr val="C00000"/>
                </a:solidFill>
              </a:rPr>
              <a:t>lavori</a:t>
            </a:r>
            <a:r>
              <a:rPr lang="it-IT" sz="1600" dirty="0"/>
              <a:t> di importo a base di gara pari o superiore a 500 mila euro le stazioni appaltanti sono qualificate in uno dei seguenti livelli: </a:t>
            </a:r>
          </a:p>
          <a:p>
            <a:pPr algn="just"/>
            <a:r>
              <a:rPr lang="it-IT" sz="1600" dirty="0"/>
              <a:t>a) </a:t>
            </a:r>
            <a:r>
              <a:rPr lang="it-IT" sz="1600" b="1" dirty="0"/>
              <a:t>livello base </a:t>
            </a:r>
            <a:r>
              <a:rPr lang="it-IT" sz="1600" dirty="0"/>
              <a:t>(</a:t>
            </a:r>
            <a:r>
              <a:rPr lang="it-IT" sz="1600" b="1" dirty="0"/>
              <a:t>L3</a:t>
            </a:r>
            <a:r>
              <a:rPr lang="it-IT" sz="1600" dirty="0"/>
              <a:t>) per importi fino a 1.000.000 di euro; </a:t>
            </a:r>
          </a:p>
          <a:p>
            <a:pPr algn="just"/>
            <a:r>
              <a:rPr lang="it-IT" sz="1600" dirty="0"/>
              <a:t>b) </a:t>
            </a:r>
            <a:r>
              <a:rPr lang="it-IT" sz="1600" b="1" dirty="0"/>
              <a:t>livello medio </a:t>
            </a:r>
            <a:r>
              <a:rPr lang="it-IT" sz="1600" dirty="0"/>
              <a:t>(</a:t>
            </a:r>
            <a:r>
              <a:rPr lang="it-IT" sz="1600" b="1" dirty="0"/>
              <a:t>L2</a:t>
            </a:r>
            <a:r>
              <a:rPr lang="it-IT" sz="1600" dirty="0"/>
              <a:t>) per importi fino alle soglie di rilevanza comunitaria; </a:t>
            </a:r>
          </a:p>
          <a:p>
            <a:pPr algn="just"/>
            <a:r>
              <a:rPr lang="it-IT" sz="1600" dirty="0"/>
              <a:t>c) </a:t>
            </a:r>
            <a:r>
              <a:rPr lang="it-IT" sz="1600" b="1" dirty="0"/>
              <a:t>livello alto </a:t>
            </a:r>
            <a:r>
              <a:rPr lang="it-IT" sz="1600" dirty="0"/>
              <a:t>(</a:t>
            </a:r>
            <a:r>
              <a:rPr lang="it-IT" sz="1600" b="1" dirty="0"/>
              <a:t>L1</a:t>
            </a:r>
            <a:r>
              <a:rPr lang="it-IT" sz="1600" dirty="0"/>
              <a:t>) senza limiti di  importo.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6B29D80-BABD-66F1-DE67-D7E8A0B5D8A4}"/>
              </a:ext>
            </a:extLst>
          </p:cNvPr>
          <p:cNvSpPr txBox="1"/>
          <p:nvPr/>
        </p:nvSpPr>
        <p:spPr>
          <a:xfrm>
            <a:off x="183530" y="5026723"/>
            <a:ext cx="3778870" cy="1384995"/>
          </a:xfrm>
          <a:prstGeom prst="rect">
            <a:avLst/>
          </a:prstGeom>
          <a:solidFill>
            <a:srgbClr val="3052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bg1"/>
                </a:solidFill>
              </a:rPr>
              <a:t>possesso dei requisiti di cui al punto 4.1 nonché un punteggio complessivo per i requisiti di cui al punto 4.2 pari o superiore a: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L3 30 punti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L2 40 punti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L1 50 punti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78FEE1-122C-0B41-9975-961E39A7F47F}"/>
              </a:ext>
            </a:extLst>
          </p:cNvPr>
          <p:cNvSpPr txBox="1"/>
          <p:nvPr/>
        </p:nvSpPr>
        <p:spPr>
          <a:xfrm>
            <a:off x="684975" y="489818"/>
            <a:ext cx="1099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72160"/>
                </a:solidFill>
              </a:rPr>
              <a:t>LIVELLI DI QUALIFICAZIONE PER LA PROGETTAZIONE - L’AFFIDAMENTO- L’ESECUZIONE </a:t>
            </a:r>
            <a:endParaRPr lang="it-IT" sz="3200" b="1" dirty="0">
              <a:solidFill>
                <a:srgbClr val="072160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4168869" y="1614022"/>
            <a:ext cx="3962400" cy="4797696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4431059" y="1662334"/>
            <a:ext cx="346423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Per </a:t>
            </a:r>
            <a:r>
              <a:rPr lang="it-IT" sz="1600" b="1" dirty="0">
                <a:solidFill>
                  <a:srgbClr val="C00000"/>
                </a:solidFill>
              </a:rPr>
              <a:t>i servizi e le forniture </a:t>
            </a:r>
            <a:r>
              <a:rPr lang="it-IT" sz="1600" dirty="0"/>
              <a:t>di importo a base di gara pari o superiore alle soglie previste per gli affidamenti diretti le stazioni appaltanti sono qualificate in uno dei seguenti livelli: </a:t>
            </a:r>
          </a:p>
          <a:p>
            <a:pPr algn="just"/>
            <a:r>
              <a:rPr lang="it-IT" sz="1600" dirty="0"/>
              <a:t>a) </a:t>
            </a:r>
            <a:r>
              <a:rPr lang="it-IT" sz="1600" b="1" dirty="0"/>
              <a:t>livello base </a:t>
            </a:r>
            <a:r>
              <a:rPr lang="it-IT" sz="1600" dirty="0"/>
              <a:t>(</a:t>
            </a:r>
            <a:r>
              <a:rPr lang="it-IT" sz="1600" b="1" dirty="0"/>
              <a:t>SF3</a:t>
            </a:r>
            <a:r>
              <a:rPr lang="it-IT" sz="1600" dirty="0"/>
              <a:t>) per importi fino a 750.000 euro; </a:t>
            </a:r>
          </a:p>
          <a:p>
            <a:pPr algn="just"/>
            <a:r>
              <a:rPr lang="it-IT" sz="1600" dirty="0"/>
              <a:t>b) </a:t>
            </a:r>
            <a:r>
              <a:rPr lang="it-IT" sz="1600" b="1" dirty="0"/>
              <a:t>livello medio </a:t>
            </a:r>
            <a:r>
              <a:rPr lang="it-IT" sz="1600" dirty="0"/>
              <a:t>(</a:t>
            </a:r>
            <a:r>
              <a:rPr lang="it-IT" sz="1600" b="1" dirty="0"/>
              <a:t>SF2</a:t>
            </a:r>
            <a:r>
              <a:rPr lang="it-IT" sz="1600" dirty="0"/>
              <a:t>) per importi fino a 5.000.000 di euro; </a:t>
            </a:r>
          </a:p>
          <a:p>
            <a:pPr algn="just"/>
            <a:r>
              <a:rPr lang="it-IT" sz="1600" dirty="0"/>
              <a:t>c) </a:t>
            </a:r>
            <a:r>
              <a:rPr lang="it-IT" sz="1600" b="1" dirty="0"/>
              <a:t>livello alto </a:t>
            </a:r>
            <a:r>
              <a:rPr lang="it-IT" sz="1600" dirty="0"/>
              <a:t>(</a:t>
            </a:r>
            <a:r>
              <a:rPr lang="it-IT" sz="1600" b="1" dirty="0"/>
              <a:t>SF1</a:t>
            </a:r>
            <a:r>
              <a:rPr lang="it-IT" sz="1600" dirty="0"/>
              <a:t>) senza limiti di importo.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6B29D80-BABD-66F1-DE67-D7E8A0B5D8A4}"/>
              </a:ext>
            </a:extLst>
          </p:cNvPr>
          <p:cNvSpPr txBox="1"/>
          <p:nvPr/>
        </p:nvSpPr>
        <p:spPr>
          <a:xfrm>
            <a:off x="4244243" y="5053316"/>
            <a:ext cx="3778870" cy="1384995"/>
          </a:xfrm>
          <a:prstGeom prst="rect">
            <a:avLst/>
          </a:prstGeom>
          <a:solidFill>
            <a:srgbClr val="3052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bg1"/>
                </a:solidFill>
              </a:rPr>
              <a:t>possesso dei requisiti di cui al punto 6.1 nonché un punteggio complessivo per i requisiti di cui al punto 6.2 pari o superiore a: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SF3 30 punti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SF2 40 punti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livello SF1 50 punti 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8206643" y="1614022"/>
            <a:ext cx="3962400" cy="4824289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8455724" y="4670135"/>
            <a:ext cx="3464238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 </a:t>
            </a:r>
            <a:r>
              <a:rPr lang="it-IT" sz="1400" b="1" dirty="0">
                <a:solidFill>
                  <a:srgbClr val="FF0000"/>
                </a:solidFill>
              </a:rPr>
              <a:t>Le stazioni appaltanti non qualificate per la progettazione e l'affidamento di lavori, di servizi e forniture o di entrambe le tipologie contrattuali possono, fino al 31 dicembre 2024, eseguire i contratti se sono iscritte all'AUSA e in possesso di una figura tecnica in grado di svolgere le funzioni di RUP.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7CABF2-74B7-00C9-66D5-748AA020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17" y="1709468"/>
            <a:ext cx="3872452" cy="26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09323100"/>
              </p:ext>
            </p:extLst>
          </p:nvPr>
        </p:nvGraphicFramePr>
        <p:xfrm>
          <a:off x="276045" y="1121434"/>
          <a:ext cx="7620000" cy="547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816081" y="536324"/>
            <a:ext cx="7079964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800" b="1" dirty="0">
                <a:solidFill>
                  <a:schemeClr val="accent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REVISIONE DELLA QUALIFICAZIONE (OGNI 2 ANNI)</a:t>
            </a:r>
          </a:p>
        </p:txBody>
      </p:sp>
      <p:pic>
        <p:nvPicPr>
          <p:cNvPr id="4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510"/>
            <a:ext cx="546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5D6F9D-C67A-61B4-0169-3206B824E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1046" y="1059210"/>
            <a:ext cx="39269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116335" y="1614022"/>
            <a:ext cx="3962400" cy="4763669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455550" y="1711775"/>
            <a:ext cx="3464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Le Tabelle A, B e C, come modificate alla data di entrata in vigore della presente disposizione, si applicano</a:t>
            </a:r>
          </a:p>
          <a:p>
            <a:pPr algn="just"/>
            <a:r>
              <a:rPr lang="it-IT" sz="1600" dirty="0"/>
              <a:t>esclusivamente ai provvedimenti di qualificazione rilasciati dall’ANAC all’esito delle istanze presentate a decorrere dalla medesima data nonché in caso di rinnovo dei citati provvedimenti in sede di verifica biennale ai sensi dell’articolo</a:t>
            </a:r>
          </a:p>
          <a:p>
            <a:pPr algn="just"/>
            <a:r>
              <a:rPr lang="it-IT" sz="1600" dirty="0">
                <a:solidFill>
                  <a:srgbClr val="C00000"/>
                </a:solidFill>
              </a:rPr>
              <a:t>I provvedimenti di qualificazione già rilasciati dall’ANAC alla data di cui al primo periodo restano validi ed efficaci per il termine biennale di cui all’articolo 11.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E78FEE1-122C-0B41-9975-961E39A7F47F}"/>
              </a:ext>
            </a:extLst>
          </p:cNvPr>
          <p:cNvSpPr txBox="1"/>
          <p:nvPr/>
        </p:nvSpPr>
        <p:spPr>
          <a:xfrm>
            <a:off x="684975" y="489818"/>
            <a:ext cx="1099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72160"/>
                </a:solidFill>
              </a:rPr>
              <a:t>Il punteggio di qualificazione è aggiornato ogni due anni. Entro tre mesi dalla scadenza, le stazioni appaltanti qualificate accedono all’AUSA e aggiornano o forniscono le informazioni e i dati necessari per la revisione della qualificazione.</a:t>
            </a:r>
            <a:endParaRPr lang="it-IT" sz="2800" b="1" dirty="0">
              <a:solidFill>
                <a:srgbClr val="072160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4168869" y="1614022"/>
            <a:ext cx="3962400" cy="4797696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4452245" y="1690725"/>
            <a:ext cx="3464238" cy="418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a</a:t>
            </a:r>
            <a:r>
              <a:rPr lang="it-IT" sz="1100" dirty="0"/>
              <a:t>) </a:t>
            </a:r>
            <a:r>
              <a:rPr lang="it-IT" sz="1400" dirty="0"/>
              <a:t>la disponibilità ad essere inseriti nell'elenco di cui all'articolo 62, comma 10,  del codice e aver effettuato affidamenti per conto di stazioni appaltanti non qualificate anche al di sotto della soglia di cui all’articolo 62, comma 1;</a:t>
            </a:r>
          </a:p>
          <a:p>
            <a:pPr algn="just"/>
            <a:r>
              <a:rPr lang="it-IT" sz="1400" dirty="0"/>
              <a:t>b) l’aggregazione di stazioni appaltanti per lo svolgimento in comune degli affidamenti e dell’esecuzione.</a:t>
            </a:r>
          </a:p>
          <a:p>
            <a:pPr algn="just"/>
            <a:r>
              <a:rPr lang="it-IT" sz="1400" dirty="0"/>
              <a:t>b-bis) la specializzazione per ambiti settoriali da parte delle stazioni appaltanti e delle centrali di committenza</a:t>
            </a:r>
          </a:p>
          <a:p>
            <a:pPr algn="just"/>
            <a:r>
              <a:rPr lang="it-IT" sz="1400" dirty="0"/>
              <a:t>qualificate;</a:t>
            </a:r>
          </a:p>
          <a:p>
            <a:pPr algn="just"/>
            <a:r>
              <a:rPr lang="it-IT" sz="1400" dirty="0"/>
              <a:t>b-ter) l’efficienza decisionale della stazione appaltante rispetto alla fase dell’affidamento, da intendersi quale tempo intercorrente tra la ricezione delle offerte e la stipula del contratto e che non deve essere superiore in media a centoquindici giorni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6B29D80-BABD-66F1-DE67-D7E8A0B5D8A4}"/>
              </a:ext>
            </a:extLst>
          </p:cNvPr>
          <p:cNvSpPr txBox="1"/>
          <p:nvPr/>
        </p:nvSpPr>
        <p:spPr>
          <a:xfrm>
            <a:off x="4206565" y="1148506"/>
            <a:ext cx="3778870" cy="307777"/>
          </a:xfrm>
          <a:prstGeom prst="rect">
            <a:avLst/>
          </a:prstGeom>
          <a:solidFill>
            <a:srgbClr val="3052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REQUISITI PREMIANTI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DB2A4A4-C3EE-DB86-DEF9-B292E39210B0}"/>
              </a:ext>
            </a:extLst>
          </p:cNvPr>
          <p:cNvSpPr/>
          <p:nvPr/>
        </p:nvSpPr>
        <p:spPr>
          <a:xfrm>
            <a:off x="8262364" y="1614022"/>
            <a:ext cx="3962400" cy="4744510"/>
          </a:xfrm>
          <a:prstGeom prst="rect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720000" bIns="45707" rtlCol="0" anchor="t"/>
          <a:lstStyle/>
          <a:p>
            <a:pPr defTabSz="914172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341EB13-90E7-C986-0CDB-9D849430830B}"/>
              </a:ext>
            </a:extLst>
          </p:cNvPr>
          <p:cNvSpPr txBox="1"/>
          <p:nvPr/>
        </p:nvSpPr>
        <p:spPr>
          <a:xfrm>
            <a:off x="8511445" y="1711775"/>
            <a:ext cx="346423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 Se dagli accertamenti condotti risulta una diminuzione del punteggio ottenuto che porterebbe la stazione appaltante o la centrale di committenza ad un </a:t>
            </a:r>
            <a:r>
              <a:rPr lang="it-IT" sz="1600" b="1" dirty="0"/>
              <a:t>livello inferiore, la stessa mantiene il medesimo livello di qualificazione per un anno </a:t>
            </a:r>
            <a:r>
              <a:rPr lang="it-IT" sz="1600" dirty="0">
                <a:solidFill>
                  <a:srgbClr val="C00000"/>
                </a:solidFill>
              </a:rPr>
              <a:t>se il nuovo</a:t>
            </a:r>
          </a:p>
          <a:p>
            <a:pPr algn="just"/>
            <a:r>
              <a:rPr lang="it-IT" sz="1600" dirty="0">
                <a:solidFill>
                  <a:srgbClr val="C00000"/>
                </a:solidFill>
              </a:rPr>
              <a:t>punteggio è superiore a quello necessario per la qualificazione di</a:t>
            </a:r>
          </a:p>
          <a:p>
            <a:pPr algn="just"/>
            <a:r>
              <a:rPr lang="it-IT" sz="1600" dirty="0">
                <a:solidFill>
                  <a:srgbClr val="C00000"/>
                </a:solidFill>
              </a:rPr>
              <a:t>livello inferiore, incrementato di almeno del 5 per cento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C5BD12-271A-C00B-4B1E-20FE66B8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364" y="4713416"/>
            <a:ext cx="3745581" cy="13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48DE6-3FB1-F598-C758-4B8DA276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/>
          <a:lstStyle/>
          <a:p>
            <a:r>
              <a:rPr lang="it-IT" sz="3600" b="1" i="1" dirty="0"/>
              <a:t>L’EFFICIENZA DECISIONALE…….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883057-BC7D-AC0B-70C8-892CC6473DBF}"/>
              </a:ext>
            </a:extLst>
          </p:cNvPr>
          <p:cNvSpPr/>
          <p:nvPr/>
        </p:nvSpPr>
        <p:spPr>
          <a:xfrm>
            <a:off x="280239" y="1012178"/>
            <a:ext cx="4861104" cy="5612907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72"/>
            <a:r>
              <a:rPr lang="it-IT" sz="1400" b="1" dirty="0">
                <a:solidFill>
                  <a:schemeClr val="tx1"/>
                </a:solidFill>
              </a:rPr>
              <a:t>Art.11 co.4-bis</a:t>
            </a:r>
            <a:r>
              <a:rPr lang="it-IT" sz="1400" dirty="0">
                <a:solidFill>
                  <a:schemeClr val="tx1"/>
                </a:solidFill>
              </a:rPr>
              <a:t>. Le stazioni appaltanti qualificate monitorano, a partire </a:t>
            </a:r>
            <a:r>
              <a:rPr lang="it-IT" sz="1400" b="1" dirty="0">
                <a:solidFill>
                  <a:schemeClr val="tx1"/>
                </a:solidFill>
              </a:rPr>
              <a:t>dal 1° gennaio 2025, con cadenza semestrale </a:t>
            </a:r>
            <a:r>
              <a:rPr lang="it-IT" sz="1400" dirty="0">
                <a:solidFill>
                  <a:schemeClr val="tx1"/>
                </a:solidFill>
              </a:rPr>
              <a:t>la propria efficienza decisionale nello svolgimento delle procedure di affidamento attraverso una </a:t>
            </a:r>
            <a:r>
              <a:rPr lang="it-IT" sz="1400" b="1" dirty="0">
                <a:solidFill>
                  <a:schemeClr val="tx1"/>
                </a:solidFill>
              </a:rPr>
              <a:t>verifica del tempo medio intercorrente fra la data di presentazione delle offerte, come risultante nei bandi di gara e la data di stipula del contratto.</a:t>
            </a:r>
          </a:p>
          <a:p>
            <a:pPr defTabSz="914172"/>
            <a:r>
              <a:rPr lang="it-IT" sz="1400" dirty="0">
                <a:solidFill>
                  <a:schemeClr val="tx1"/>
                </a:solidFill>
                <a:highlight>
                  <a:srgbClr val="FFFF00"/>
                </a:highlight>
              </a:rPr>
              <a:t>Quando il tempo medio rilevato risulta superiore a</a:t>
            </a:r>
          </a:p>
          <a:p>
            <a:pPr defTabSz="914172"/>
            <a:r>
              <a:rPr lang="it-IT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centosessanta giorni</a:t>
            </a:r>
            <a:r>
              <a:rPr lang="it-IT" sz="1400" dirty="0">
                <a:solidFill>
                  <a:schemeClr val="tx1"/>
                </a:solidFill>
              </a:rPr>
              <a:t>, le stazioni appaltanti comunicano tempestivamente ad ANAC un </a:t>
            </a:r>
            <a:r>
              <a:rPr lang="it-IT" sz="1400" b="1" dirty="0">
                <a:solidFill>
                  <a:schemeClr val="tx1"/>
                </a:solidFill>
              </a:rPr>
              <a:t>piano di riorganizzazione</a:t>
            </a:r>
            <a:r>
              <a:rPr lang="it-IT" sz="1400" dirty="0">
                <a:solidFill>
                  <a:schemeClr val="tx1"/>
                </a:solidFill>
              </a:rPr>
              <a:t>, recante:</a:t>
            </a:r>
          </a:p>
          <a:p>
            <a:pPr defTabSz="914172"/>
            <a:r>
              <a:rPr lang="it-IT" sz="1400" dirty="0">
                <a:solidFill>
                  <a:schemeClr val="tx1"/>
                </a:solidFill>
              </a:rPr>
              <a:t>a) le </a:t>
            </a:r>
            <a:r>
              <a:rPr lang="it-IT" sz="1400" b="1" dirty="0">
                <a:solidFill>
                  <a:schemeClr val="tx1"/>
                </a:solidFill>
              </a:rPr>
              <a:t>misure necessarie </a:t>
            </a:r>
            <a:r>
              <a:rPr lang="it-IT" sz="1400" dirty="0">
                <a:solidFill>
                  <a:schemeClr val="tx1"/>
                </a:solidFill>
              </a:rPr>
              <a:t>al superamento delle principali cause che hanno determinato il ritardo negli affidamenti, con particolare riferimento alla riorganizzazione del personale, al potenziamento della formazione specialistica, anche rispetto all’utilizzo degli strumenti digitali;</a:t>
            </a:r>
          </a:p>
          <a:p>
            <a:pPr defTabSz="914172"/>
            <a:r>
              <a:rPr lang="it-IT" sz="1400" dirty="0">
                <a:solidFill>
                  <a:schemeClr val="tx1"/>
                </a:solidFill>
              </a:rPr>
              <a:t>b) gli </a:t>
            </a:r>
            <a:r>
              <a:rPr lang="it-IT" sz="1400" b="1" dirty="0">
                <a:solidFill>
                  <a:schemeClr val="tx1"/>
                </a:solidFill>
              </a:rPr>
              <a:t>obiettivi temporali </a:t>
            </a:r>
            <a:r>
              <a:rPr lang="it-IT" sz="1400" dirty="0">
                <a:solidFill>
                  <a:schemeClr val="tx1"/>
                </a:solidFill>
              </a:rPr>
              <a:t>di riduzione del tempo medio di svolgimento delle procedure di affidamento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ED8441-03A0-52FE-B57D-6E4E2719155C}"/>
              </a:ext>
            </a:extLst>
          </p:cNvPr>
          <p:cNvSpPr/>
          <p:nvPr/>
        </p:nvSpPr>
        <p:spPr>
          <a:xfrm>
            <a:off x="5578415" y="994937"/>
            <a:ext cx="6423804" cy="5612908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72"/>
            <a:r>
              <a:rPr lang="it-IT" sz="1400" b="1" dirty="0">
                <a:solidFill>
                  <a:schemeClr val="tx1"/>
                </a:solidFill>
              </a:rPr>
              <a:t>Art.11 co.4-ter</a:t>
            </a:r>
            <a:r>
              <a:rPr lang="it-IT" sz="1400" dirty="0">
                <a:solidFill>
                  <a:schemeClr val="tx1"/>
                </a:solidFill>
              </a:rPr>
              <a:t>. A seguito della comunicazione di cui al comma 4-bis, </a:t>
            </a:r>
            <a:r>
              <a:rPr lang="it-IT" sz="1400" b="1" dirty="0">
                <a:solidFill>
                  <a:schemeClr val="tx1"/>
                </a:solidFill>
              </a:rPr>
              <a:t>ANAC valuta, in contraddittorio con la stazione appaltante,  l’efficacia delle misure</a:t>
            </a:r>
            <a:r>
              <a:rPr lang="it-IT" sz="1400" dirty="0">
                <a:solidFill>
                  <a:schemeClr val="tx1"/>
                </a:solidFill>
              </a:rPr>
              <a:t> proposte in relazione alla riduzione del tempo medio di svolgimento delle procedure di affidamento e i relativi obiettivi temporali, </a:t>
            </a:r>
            <a:r>
              <a:rPr lang="it-IT" sz="1400" b="1" dirty="0">
                <a:solidFill>
                  <a:schemeClr val="tx1"/>
                </a:solidFill>
              </a:rPr>
              <a:t>eventualmente proponendo rimodulazioni </a:t>
            </a:r>
            <a:r>
              <a:rPr lang="it-IT" sz="1400" dirty="0">
                <a:solidFill>
                  <a:schemeClr val="tx1"/>
                </a:solidFill>
              </a:rPr>
              <a:t>del piano di riorganizzazione. </a:t>
            </a:r>
          </a:p>
          <a:p>
            <a:pPr defTabSz="914172"/>
            <a:r>
              <a:rPr lang="it-IT" sz="1400" dirty="0">
                <a:solidFill>
                  <a:schemeClr val="tx1"/>
                </a:solidFill>
              </a:rPr>
              <a:t>Alla scadenza di cui al comma 4-bis, lettera b), ANAC conclude la verifica attribuendo un </a:t>
            </a:r>
            <a:r>
              <a:rPr lang="it-IT" sz="1400" b="1" dirty="0">
                <a:solidFill>
                  <a:schemeClr val="tx1"/>
                </a:solidFill>
              </a:rPr>
              <a:t>punteggio premiale </a:t>
            </a:r>
            <a:r>
              <a:rPr lang="it-IT" sz="1400" dirty="0">
                <a:solidFill>
                  <a:schemeClr val="tx1"/>
                </a:solidFill>
              </a:rPr>
              <a:t>ai sensi del comma 2, lettera b-ter) alla stazione appaltante che ha contenuto il tempo medio, di cui al comma 4-bis, </a:t>
            </a:r>
            <a:r>
              <a:rPr lang="it-IT" sz="1400" dirty="0">
                <a:solidFill>
                  <a:schemeClr val="tx1"/>
                </a:solidFill>
                <a:highlight>
                  <a:srgbClr val="FFFF00"/>
                </a:highlight>
              </a:rPr>
              <a:t>entro i </a:t>
            </a:r>
            <a:r>
              <a:rPr lang="it-IT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centoquindici giorni</a:t>
            </a:r>
            <a:r>
              <a:rPr lang="it-IT" sz="1400" dirty="0">
                <a:solidFill>
                  <a:schemeClr val="tx1"/>
                </a:solidFill>
              </a:rPr>
              <a:t>, sulla base di quanto previsto rispettivamente nelle Tabelle A e B.357</a:t>
            </a:r>
          </a:p>
          <a:p>
            <a:pPr defTabSz="914172"/>
            <a:endParaRPr lang="it-IT" sz="1400" dirty="0">
              <a:solidFill>
                <a:schemeClr val="tx1"/>
              </a:solidFill>
            </a:endParaRPr>
          </a:p>
          <a:p>
            <a:pPr defTabSz="914172"/>
            <a:r>
              <a:rPr lang="it-IT" sz="1400" b="1" dirty="0">
                <a:solidFill>
                  <a:schemeClr val="tx1"/>
                </a:solidFill>
              </a:rPr>
              <a:t>Art.11 co.4-quater</a:t>
            </a:r>
            <a:r>
              <a:rPr lang="it-IT" sz="1400" dirty="0">
                <a:solidFill>
                  <a:schemeClr val="tx1"/>
                </a:solidFill>
              </a:rPr>
              <a:t>. La mancata comunicazione di cui al comma 4-bis secondo periodo o la mancata adozione delle misure proposte costituiscono gravi violazioni ai sensi dell’articolo 63, comma 11 del Codice.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0FC6F89-7713-3F57-097D-6194AB7A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79204"/>
              </p:ext>
            </p:extLst>
          </p:nvPr>
        </p:nvGraphicFramePr>
        <p:xfrm>
          <a:off x="5626101" y="4126602"/>
          <a:ext cx="6192087" cy="236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27">
                  <a:extLst>
                    <a:ext uri="{9D8B030D-6E8A-4147-A177-3AD203B41FA5}">
                      <a16:colId xmlns:a16="http://schemas.microsoft.com/office/drawing/2014/main" val="3871963902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2339308427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4238522387"/>
                    </a:ext>
                  </a:extLst>
                </a:gridCol>
                <a:gridCol w="1440020">
                  <a:extLst>
                    <a:ext uri="{9D8B030D-6E8A-4147-A177-3AD203B41FA5}">
                      <a16:colId xmlns:a16="http://schemas.microsoft.com/office/drawing/2014/main" val="2587563900"/>
                    </a:ext>
                  </a:extLst>
                </a:gridCol>
              </a:tblGrid>
              <a:tr h="2586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AReACom - Tempi medi di aggiudicazione procedure in giorni*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96278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Anno di indizione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88490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Categoria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2022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2023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2024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24748186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Farmaci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87,88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93,89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82,25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74887445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Dispositivi Medici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445,50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341,00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Nd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1080709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Beni non sanitari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222,33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55,80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183,33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2005027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Servizi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130,19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177,57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231,50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36949865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Lavori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67,14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36,04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effectLst/>
                        </a:rPr>
                        <a:t>113,88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21260499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Media 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>
                          <a:effectLst/>
                        </a:rPr>
                        <a:t>110,19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>
                          <a:effectLst/>
                        </a:rPr>
                        <a:t>75,62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>
                          <a:effectLst/>
                        </a:rPr>
                        <a:t>152,00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194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7387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9F9C38A7A7F4D96BB4B4E6654FD8E" ma:contentTypeVersion="16" ma:contentTypeDescription="Creare un nuovo documento." ma:contentTypeScope="" ma:versionID="2500b1873e0be3c48ca699c943751f8f">
  <xsd:schema xmlns:xsd="http://www.w3.org/2001/XMLSchema" xmlns:xs="http://www.w3.org/2001/XMLSchema" xmlns:p="http://schemas.microsoft.com/office/2006/metadata/properties" xmlns:ns2="eac88f87-7ce0-4ac4-9040-6477f98646cb" xmlns:ns3="3bef7607-f101-4706-b41b-0fb79b81a5e7" targetNamespace="http://schemas.microsoft.com/office/2006/metadata/properties" ma:root="true" ma:fieldsID="19897b082d050d64aae6b4708a69f335" ns2:_="" ns3:_="">
    <xsd:import namespace="eac88f87-7ce0-4ac4-9040-6477f98646cb"/>
    <xsd:import namespace="3bef7607-f101-4706-b41b-0fb79b81a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88f87-7ce0-4ac4-9040-6477f9864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7ed9fa0-f2b2-42cc-926d-f9cbfab8d5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f7607-f101-4706-b41b-0fb79b81a5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b06421-e1e1-4560-b704-76fafaa2f679}" ma:internalName="TaxCatchAll" ma:showField="CatchAllData" ma:web="3bef7607-f101-4706-b41b-0fb79b81a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c88f87-7ce0-4ac4-9040-6477f98646cb">
      <Terms xmlns="http://schemas.microsoft.com/office/infopath/2007/PartnerControls"/>
    </lcf76f155ced4ddcb4097134ff3c332f>
    <TaxCatchAll xmlns="3bef7607-f101-4706-b41b-0fb79b81a5e7" xsi:nil="true"/>
  </documentManagement>
</p:properties>
</file>

<file path=customXml/itemProps1.xml><?xml version="1.0" encoding="utf-8"?>
<ds:datastoreItem xmlns:ds="http://schemas.openxmlformats.org/officeDocument/2006/customXml" ds:itemID="{33411F42-D92B-49B7-8A22-A0F82132C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F6487-5409-4143-AAE2-0F9172569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88f87-7ce0-4ac4-9040-6477f98646cb"/>
    <ds:schemaRef ds:uri="3bef7607-f101-4706-b41b-0fb79b81a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B2B1D-5743-4D83-8338-2E6542A289F7}">
  <ds:schemaRefs>
    <ds:schemaRef ds:uri="http://www.w3.org/XML/1998/namespace"/>
    <ds:schemaRef ds:uri="eac88f87-7ce0-4ac4-9040-6477f98646cb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bef7607-f101-4706-b41b-0fb79b81a5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2821</Words>
  <Application>Microsoft Office PowerPoint</Application>
  <PresentationFormat>Widescreen</PresentationFormat>
  <Paragraphs>198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Lato-Bold</vt:lpstr>
      <vt:lpstr>Poppins</vt:lpstr>
      <vt:lpstr>Verdana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L’EFFICIENZA DECISIONALE…….</vt:lpstr>
      <vt:lpstr>Le stazioni appaltanti qualificate, fatto salvo quanto previsto al comma 1 possono: a) effettuare, in funzione dei livelli di qualificazione posseduti, gare di importo superiore alle soglie indicate al comma 1 del presente articolo; b) acquisire lavori, servizi e forniture avvalendosi di una centrale di committenza qualificata; c) svolgere attività di committenza ausiliaria ai sensi del comma 11; d) procedere mediante appalto congiunto ai sensi del comma 14; e) procedere mediante utilizzo autonomo degli  strumenti telematici di negoziazione messi a disposizione secondo la normativa vigente dalle centrali di committenza qualificate; f) procedere all’effettuazione di ordini su strumenti di acquisto messi a disposizione dalle centrali di committenza anche per importi superiori ai livelli di qualificazione posseduti, con preliminare preferenza per il territorio regionale di riferimento. Se il bene o il servizio non è disponibile o idoneo al soddisfacimento dello specifico fabbisogno della stazione appaltante, oppure per ragioni di convenienza economica, la stazione appaltante può agire, previa motivazione, senza limiti territoriali; g) eseguono i contratti per conto delle stazioni appaltanti non qualificate nelle ipotesi di cui al comma 6, lettera g).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Santese</dc:creator>
  <cp:lastModifiedBy>Donato Cavallo</cp:lastModifiedBy>
  <cp:revision>70</cp:revision>
  <dcterms:created xsi:type="dcterms:W3CDTF">2021-10-20T07:21:34Z</dcterms:created>
  <dcterms:modified xsi:type="dcterms:W3CDTF">2025-05-13T07:17:57Z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0x0101009419F9C38A7A7F4D96BB4B4E6654FD8E</vt:lpwstr>
  </property>
  <property fmtid="{D5CDD505-2E9C-101B-9397-08002B2CF9AE}" pid="3" name="MediaServiceImageTags">
    <vt:lpwstr/>
  </property>
</Properties>
</file>